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924"/>
    <a:srgbClr val="FFA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/>
    <p:restoredTop sz="94645"/>
  </p:normalViewPr>
  <p:slideViewPr>
    <p:cSldViewPr snapToGrid="0" snapToObjects="1">
      <p:cViewPr varScale="1">
        <p:scale>
          <a:sx n="67" d="100"/>
          <a:sy n="67" d="100"/>
        </p:scale>
        <p:origin x="1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482" y="3299011"/>
            <a:ext cx="8310283" cy="1761845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035" y="5190564"/>
            <a:ext cx="6858000" cy="85612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1090" r="1224"/>
          <a:stretch/>
        </p:blipFill>
        <p:spPr>
          <a:xfrm>
            <a:off x="0" y="-442721"/>
            <a:ext cx="9144001" cy="454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4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7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9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1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0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4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54C03-148F-FC4B-8A63-8CB509A9901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0804B5-BF32-574E-B894-52FDB74F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288" y="145384"/>
            <a:ext cx="8260875" cy="1042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288" y="1306074"/>
            <a:ext cx="8239074" cy="4553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03948" y="6239044"/>
            <a:ext cx="1625600" cy="3429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6350" y="6096000"/>
            <a:ext cx="9150350" cy="590550"/>
          </a:xfrm>
          <a:prstGeom prst="rect">
            <a:avLst/>
          </a:prstGeom>
          <a:solidFill>
            <a:srgbClr val="7F23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6350" y="6686549"/>
            <a:ext cx="9150350" cy="67173"/>
          </a:xfrm>
          <a:prstGeom prst="rect">
            <a:avLst/>
          </a:prstGeom>
          <a:solidFill>
            <a:srgbClr val="EE68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VT_white_cmyk_invt®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50" y="6236662"/>
            <a:ext cx="1479448" cy="3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0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79924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DUO for Non-CAS/Non-Windows logins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logins that are not subject to DUO 2-Factor authentication through CAS or Windows AD</a:t>
            </a:r>
          </a:p>
          <a:p>
            <a:pPr lvl="1"/>
            <a:r>
              <a:rPr lang="en-US" dirty="0"/>
              <a:t>Dozens, perhaps hundreds, of </a:t>
            </a:r>
            <a:r>
              <a:rPr lang="en-US" dirty="0" smtClean="0"/>
              <a:t>apps across the university</a:t>
            </a:r>
            <a:endParaRPr lang="en-US" dirty="0"/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Google 2-Step Verification for Google Apps (including @</a:t>
            </a:r>
            <a:r>
              <a:rPr lang="en-US" dirty="0" err="1" smtClean="0"/>
              <a:t>vt.edu</a:t>
            </a:r>
            <a:r>
              <a:rPr lang="en-US" dirty="0" smtClean="0"/>
              <a:t> email) – summer 2017</a:t>
            </a:r>
          </a:p>
          <a:p>
            <a:pPr lvl="1"/>
            <a:r>
              <a:rPr lang="en-US" dirty="0" smtClean="0"/>
              <a:t>Apply DUO to LDAP – Phased approach; to be complete in Dec 2017</a:t>
            </a:r>
          </a:p>
          <a:p>
            <a:pPr lvl="1"/>
            <a:r>
              <a:rPr lang="en-US" dirty="0" smtClean="0"/>
              <a:t>Reviewing options for applying DUO to VPN</a:t>
            </a:r>
          </a:p>
          <a:p>
            <a:r>
              <a:rPr lang="en-US" dirty="0" smtClean="0"/>
              <a:t>Intent is to provide DUO/2FA to all VT logins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</vt:lpstr>
      <vt:lpstr>Arial</vt:lpstr>
      <vt:lpstr>Office Theme</vt:lpstr>
      <vt:lpstr>DUO for Non-CAS/Non-Windows logins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raymond</dc:creator>
  <cp:lastModifiedBy>david raymond</cp:lastModifiedBy>
  <cp:revision>3</cp:revision>
  <dcterms:created xsi:type="dcterms:W3CDTF">2016-03-24T12:16:58Z</dcterms:created>
  <dcterms:modified xsi:type="dcterms:W3CDTF">2016-10-31T12:58:20Z</dcterms:modified>
</cp:coreProperties>
</file>