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sTHVZhy8MZkGmOYI43anzpQ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3312" y="0"/>
            <a:ext cx="7177374" cy="53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simple-light-2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Correa-Becker, Angela</cp:lastModifiedBy>
  <cp:revision>1</cp:revision>
  <dcterms:modified xsi:type="dcterms:W3CDTF">2016-10-31T01:44:21Z</dcterms:modified>
</cp:coreProperties>
</file>