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oo.gl/UenRL8" TargetMode="External"/><Relationship Id="rId4" Type="http://schemas.openxmlformats.org/officeDocument/2006/relationships/hyperlink" Target="https://docs.google.com/a/vt.edu/document/d/1JVbRcWUQ3_Cfct3CCEBM8d0PNUaLCUajHeVa2xhKJIg/edit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it.vt.edu/content/dam/it_vt_edu/policies/Virginia-Tech-Risk-Classifications.pdf" TargetMode="External"/><Relationship Id="rId4" Type="http://schemas.openxmlformats.org/officeDocument/2006/relationships/hyperlink" Target="http://it.vt.edu/content/dam/it_vt_edu/policies/Minimum-Security-Standards.pdf" TargetMode="External"/><Relationship Id="rId5" Type="http://schemas.openxmlformats.org/officeDocument/2006/relationships/hyperlink" Target="http://it.vt.edu/content/dam/it_vt_edu/policies/Standard-for-High-Risk-Digital-Data-Protect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Central Log Service 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IT Policies &amp; Standards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Philip Kobezak &amp; Randy Marchany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Central Log Service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The Log Archiving and Analysis project created the Central Log Service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The Central Log Service provides University departments a location for storing, and tools for analysis of, server/desktop/device log information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Analysis can be performed in the form of queries, visualizations, and dashboards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Elastic stack deployment designed to scale and provide near real-time indexing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Thousands of hosts sending logs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Most Division of IT systems and services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Hundreds of millions of events per day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Hundreds of Gigabytes per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Central Log Service</a:t>
            </a:r>
            <a:br>
              <a:rPr lang="en"/>
            </a:b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The service is operated by the Division of IT Network Infrastructure and Services Monitoring team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Brandon Booker, Brian Jones, Dave Martin, Gene Thistle, led by Justin Sobczak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The CLS had it’s initial release last month and more information is available in ServiceNow.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The focus is on higher risk systems right now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New customers of the service can reach out to the NI&amp;S Monitoring team to discuss onboarding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This is a shared service so large volumes of logs may need to be ramped up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Many log types have existing parsers however, your logs may need updates to Logstash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Central Log Service</a:t>
            </a:r>
            <a:br>
              <a:rPr lang="en"/>
            </a:b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Benefits for all of us: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One place to look at logs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Easily grant access to others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Visualize trends with dashboards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Quicker problem resolution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Greater visibility for ITSO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This service will continue to grow and evolve to meet the needs of customers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If there are specific needs you have, let us know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Review service information in ServiceNow and request consultation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IT Policies &amp; Standards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Standard for IT Logging (Draft)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Applies to any university-owned IT resource or service that stores, processes, or transmits high risk or moderate risk university data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High-level: 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Log activity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Send to a central log system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Review logs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Sending to the Central Log Service is required for Division of IT units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Other tools may be used in addition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CLS is recommended for the rest of the university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IT Policies &amp; Standards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Standard for IT Logging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Google Doc: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https://goo.gl/UenRL8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https://docs.google.com/a/vt.edu/document/d/1JVbRcWUQ3_Cfct3CCEBM8d0PNUaLCUajHeVa2xhKJIg/edit?usp=sharing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C</a:t>
            </a:r>
            <a:r>
              <a:rPr lang="en"/>
              <a:t>urrently in draft - will be published soon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If you have any comments, let us know via email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IT Policies &amp; Standards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Recently published: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Virginia Tech Risk Classifications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http://it.vt.edu/content/dam/it_vt_edu/policies/Virginia-Tech-Risk-Classifications.pdf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Minimum Security Standards 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http://it.vt.edu/content/dam/it_vt_edu/policies/Minimum-Security-Standards.pdf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Standard for High Risk Digital Data Protection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http://it.vt.edu/content/dam/it_vt_edu/policies/Standard-for-High-Risk-Digital-Data-Protection.pdf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