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goo.gl/UenRL8" TargetMode="External"/><Relationship Id="rId4" Type="http://schemas.openxmlformats.org/officeDocument/2006/relationships/hyperlink" Target="https://docs.google.com/a/vt.edu/document/d/1JVbRcWUQ3_Cfct3CCEBM8d0PNUaLCUajHeVa2xhKJIg/edit?usp=sharing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it.vt.edu/content/dam/it_vt_edu/policies/Virginia-Tech-Risk-Classifications.pdf" TargetMode="External"/><Relationship Id="rId4" Type="http://schemas.openxmlformats.org/officeDocument/2006/relationships/hyperlink" Target="http://it.vt.edu/content/dam/it_vt_edu/policies/Minimum-Security-Standards.pdf" TargetMode="External"/><Relationship Id="rId5" Type="http://schemas.openxmlformats.org/officeDocument/2006/relationships/hyperlink" Target="http://it.vt.edu/content/dam/it_vt_edu/policies/Standard-for-High-Risk-Digital-Data-Protection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"/>
              <a:t>Central Log Service /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IT Policies &amp; Standards</a:t>
            </a:r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lang="en"/>
              <a:t>Philip Kobezak &amp; Randy Marchany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Central Log Service</a:t>
            </a:r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</a:pPr>
            <a:r>
              <a:rPr lang="en"/>
              <a:t>The Log Archiving and Analysis project created the Central Log Service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</a:pPr>
            <a:r>
              <a:rPr lang="en"/>
              <a:t>The Central Log Service provides University departments a location for storing, and tools for analysis of, server/desktop/device log information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</a:pPr>
            <a:r>
              <a:rPr lang="en"/>
              <a:t>Analysis can be performed in the form of queries, visualizations, and dashboards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</a:pPr>
            <a:r>
              <a:rPr lang="en"/>
              <a:t>Elastic stack deployment designed to scale and provide near real-time indexing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</a:pPr>
            <a:r>
              <a:rPr lang="en"/>
              <a:t>Thousands of hosts sending logs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</a:pPr>
            <a:r>
              <a:rPr lang="en"/>
              <a:t>Most Division of IT systems and services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</a:pPr>
            <a:r>
              <a:rPr lang="en"/>
              <a:t>Hundreds of millions of events per day</a:t>
            </a:r>
          </a:p>
          <a:p>
            <a:pPr indent="-317500" lvl="1" marL="914400" rtl="0">
              <a:spcBef>
                <a:spcPts val="0"/>
              </a:spcBef>
            </a:pPr>
            <a:r>
              <a:rPr lang="en"/>
              <a:t>Hundreds of Gigabytes per day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Central Log Service</a:t>
            </a:r>
            <a:br>
              <a:rPr lang="en"/>
            </a:br>
          </a:p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</a:pPr>
            <a:r>
              <a:rPr lang="en"/>
              <a:t>The service is operated by the Division of IT Network Infrastructure and Services Monitoring team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</a:pPr>
            <a:r>
              <a:rPr lang="en"/>
              <a:t>Brandon Booker, Brian Jones, Dave Martin, Gene Thistle, led by Justin Sobczak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</a:pPr>
            <a:r>
              <a:rPr lang="en"/>
              <a:t>The CLS had it’s initial release last month and more information is available in ServiceNow.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</a:pPr>
            <a:r>
              <a:rPr lang="en"/>
              <a:t>The focus is on higher risk systems right now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</a:pPr>
            <a:r>
              <a:rPr lang="en"/>
              <a:t>New customers of the service can reach out to the NI&amp;S Monitoring team to discuss onboarding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</a:pPr>
            <a:r>
              <a:rPr lang="en"/>
              <a:t>This is a shared service so large volumes of logs may need to be ramped up</a:t>
            </a:r>
          </a:p>
          <a:p>
            <a:pPr indent="-317500" lvl="1" marL="914400" rtl="0">
              <a:spcBef>
                <a:spcPts val="0"/>
              </a:spcBef>
            </a:pPr>
            <a:r>
              <a:rPr lang="en"/>
              <a:t>Many log types have existing parsers however, your logs may need updates to Logstash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Central Log Service</a:t>
            </a:r>
            <a:br>
              <a:rPr lang="en"/>
            </a:br>
          </a:p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</a:pPr>
            <a:r>
              <a:rPr lang="en"/>
              <a:t>Benefits for all of us: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</a:pPr>
            <a:r>
              <a:rPr lang="en"/>
              <a:t>One place to look at logs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</a:pPr>
            <a:r>
              <a:rPr lang="en"/>
              <a:t>Easily grant access to others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</a:pPr>
            <a:r>
              <a:rPr lang="en"/>
              <a:t>Visualize trends with dashboards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</a:pPr>
            <a:r>
              <a:rPr lang="en"/>
              <a:t>Quicker problem resolution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</a:pPr>
            <a:r>
              <a:rPr lang="en"/>
              <a:t>Greater visibility for ITSO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</a:pPr>
            <a:r>
              <a:rPr lang="en"/>
              <a:t>This service will continue to grow and evolve to meet the needs of customers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</a:pPr>
            <a:r>
              <a:rPr lang="en"/>
              <a:t>If there are specific needs you have, let us know</a:t>
            </a:r>
          </a:p>
          <a:p>
            <a:pPr indent="-342900" lvl="0" marL="457200" rtl="0">
              <a:spcBef>
                <a:spcPts val="0"/>
              </a:spcBef>
            </a:pPr>
            <a:r>
              <a:rPr lang="en"/>
              <a:t>Review service information in ServiceNow and request consultation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IT Policies &amp; Standards</a:t>
            </a:r>
          </a:p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Standard for IT Logging (Draft)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</a:pPr>
            <a:r>
              <a:rPr lang="en"/>
              <a:t>Applies to any university-owned IT resource or service that stores, processes, or transmits high risk or moderate risk university data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</a:pPr>
            <a:r>
              <a:rPr lang="en"/>
              <a:t>High-level: 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</a:pPr>
            <a:r>
              <a:rPr lang="en"/>
              <a:t>Log activity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</a:pPr>
            <a:r>
              <a:rPr lang="en"/>
              <a:t>Send to a central log system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</a:pPr>
            <a:r>
              <a:rPr lang="en"/>
              <a:t>Review logs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</a:pPr>
            <a:r>
              <a:rPr lang="en"/>
              <a:t>Sending to the Central Log Service is required for Division of IT units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</a:pPr>
            <a:r>
              <a:rPr lang="en"/>
              <a:t>Other tools may be used in addition</a:t>
            </a:r>
          </a:p>
          <a:p>
            <a:pPr indent="-342900" lvl="0" marL="457200" rtl="0">
              <a:spcBef>
                <a:spcPts val="0"/>
              </a:spcBef>
            </a:pPr>
            <a:r>
              <a:rPr lang="en"/>
              <a:t>CLS is recommended for the rest of the university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IT Policies &amp; Standards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Standard for IT Logging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</a:pPr>
            <a:r>
              <a:rPr lang="en"/>
              <a:t>Google Doc: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https://goo.gl/UenRL8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</a:pPr>
            <a:r>
              <a:rPr lang="en" u="sng">
                <a:solidFill>
                  <a:schemeClr val="hlink"/>
                </a:solidFill>
                <a:hlinkClick r:id="rId4"/>
              </a:rPr>
              <a:t>https://docs.google.com/a/vt.edu/document/d/1JVbRcWUQ3_Cfct3CCEBM8d0PNUaLCUajHeVa2xhKJIg/edit?usp=sharing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</a:pPr>
            <a:r>
              <a:rPr lang="en"/>
              <a:t>C</a:t>
            </a:r>
            <a:r>
              <a:rPr lang="en"/>
              <a:t>urrently in draft - will be published soon</a:t>
            </a:r>
          </a:p>
          <a:p>
            <a:pPr indent="-342900" lvl="0" marL="457200" rtl="0">
              <a:spcBef>
                <a:spcPts val="0"/>
              </a:spcBef>
            </a:pPr>
            <a:r>
              <a:rPr lang="en"/>
              <a:t>If you have any comments, let us know via email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IT Policies &amp; Standards</a:t>
            </a:r>
          </a:p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Recently published: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Virginia Tech Risk Classifications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http://it.vt.edu/content/dam/it_vt_edu/policies/Virginia-Tech-Risk-Classifications.pdf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Minimum Security Standards  </a:t>
            </a:r>
            <a:r>
              <a:rPr lang="en" u="sng">
                <a:solidFill>
                  <a:schemeClr val="hlink"/>
                </a:solidFill>
                <a:hlinkClick r:id="rId4"/>
              </a:rPr>
              <a:t>http://it.vt.edu/content/dam/it_vt_edu/policies/Minimum-Security-Standards.pdf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Standard for High Risk Digital Data Protection </a:t>
            </a:r>
            <a:r>
              <a:rPr lang="en" u="sng">
                <a:solidFill>
                  <a:schemeClr val="hlink"/>
                </a:solidFill>
                <a:hlinkClick r:id="rId5"/>
              </a:rPr>
              <a:t>http://it.vt.edu/content/dam/it_vt_edu/policies/Standard-for-High-Risk-Digital-Data-Protection.pdf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