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900"/>
    <a:srgbClr val="8B1F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10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0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98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23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565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297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68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37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143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6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14631-ADBD-4363-BC68-EE49C8D85174}" type="datetimeFigureOut">
              <a:rPr lang="en-US" smtClean="0"/>
              <a:t>11/6/2017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948A3-81B6-4862-8496-80848972B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41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B1F4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280" y="858419"/>
            <a:ext cx="9144000" cy="1126327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FF6900"/>
                </a:solidFill>
              </a:rPr>
              <a:t>Information Technology Symposium</a:t>
            </a:r>
            <a:endParaRPr lang="en-US" sz="6600" b="1" dirty="0">
              <a:solidFill>
                <a:srgbClr val="FF69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7045" y="1877506"/>
            <a:ext cx="11208470" cy="56770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January 25, 2018, 1-5pm, </a:t>
            </a:r>
            <a:r>
              <a:rPr lang="en-US" dirty="0" smtClean="0">
                <a:solidFill>
                  <a:schemeClr val="bg1"/>
                </a:solidFill>
              </a:rPr>
              <a:t>The Inn at Virginia Tech and Skelton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77" r="21423" b="65007"/>
          <a:stretch/>
        </p:blipFill>
        <p:spPr>
          <a:xfrm>
            <a:off x="0" y="0"/>
            <a:ext cx="1943439" cy="67586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9257" y="3074693"/>
            <a:ext cx="3550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IT Security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Application Developer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IT Administrator Training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75006" y="3074693"/>
            <a:ext cx="3524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User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IT Management Systems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1475" y="6290076"/>
            <a:ext cx="55396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6900"/>
                </a:solidFill>
              </a:rPr>
              <a:t>Sponsored by The Virginia Tech IT Council</a:t>
            </a:r>
            <a:endParaRPr lang="en-US" sz="2000" b="1" dirty="0">
              <a:solidFill>
                <a:srgbClr val="FF6900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837045" y="2614232"/>
            <a:ext cx="11208470" cy="571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6900"/>
                </a:solidFill>
              </a:rPr>
              <a:t>DISCUSSION TRACKS:</a:t>
            </a:r>
            <a:endParaRPr lang="en-US" sz="3200" b="1" dirty="0">
              <a:solidFill>
                <a:srgbClr val="FF6900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837045" y="4831232"/>
            <a:ext cx="11208470" cy="629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solidFill>
                  <a:srgbClr val="FF6900"/>
                </a:solidFill>
              </a:rPr>
              <a:t>HAVE A TOPIC YOU WANT TO PRESENT?</a:t>
            </a:r>
          </a:p>
          <a:p>
            <a:endParaRPr lang="en-US" dirty="0">
              <a:solidFill>
                <a:srgbClr val="FF69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33150" y="5323135"/>
            <a:ext cx="36162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Send e-mail to sdf@vt.edu</a:t>
            </a:r>
          </a:p>
        </p:txBody>
      </p:sp>
    </p:spTree>
    <p:extLst>
      <p:ext uri="{BB962C8B-B14F-4D97-AF65-F5344CB8AC3E}">
        <p14:creationId xmlns:p14="http://schemas.microsoft.com/office/powerpoint/2010/main" val="249964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51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Information Technology Symposium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IT Symposium</dc:title>
  <dc:creator>Farmer, Scott</dc:creator>
  <cp:lastModifiedBy>Farmer, Scott</cp:lastModifiedBy>
  <cp:revision>5</cp:revision>
  <dcterms:created xsi:type="dcterms:W3CDTF">2017-11-06T19:43:50Z</dcterms:created>
  <dcterms:modified xsi:type="dcterms:W3CDTF">2017-11-06T21:28:20Z</dcterms:modified>
</cp:coreProperties>
</file>