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4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1"/>
  </p:notesMasterIdLst>
  <p:handoutMasterIdLst>
    <p:handoutMasterId r:id="rId12"/>
  </p:handoutMasterIdLst>
  <p:sldIdLst>
    <p:sldId id="344" r:id="rId2"/>
    <p:sldId id="394" r:id="rId3"/>
    <p:sldId id="398" r:id="rId4"/>
    <p:sldId id="392" r:id="rId5"/>
    <p:sldId id="395" r:id="rId6"/>
    <p:sldId id="396" r:id="rId7"/>
    <p:sldId id="399" r:id="rId8"/>
    <p:sldId id="400" r:id="rId9"/>
    <p:sldId id="358" r:id="rId10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7" autoAdjust="0"/>
    <p:restoredTop sz="89349" autoAdjust="0"/>
  </p:normalViewPr>
  <p:slideViewPr>
    <p:cSldViewPr>
      <p:cViewPr varScale="1">
        <p:scale>
          <a:sx n="152" d="100"/>
          <a:sy n="152" d="100"/>
        </p:scale>
        <p:origin x="199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3BC9B-5657-47F6-A048-1B5A580CF2F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0DD91-5CB8-4F51-8F21-A6DA453ED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33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550" y="0"/>
            <a:ext cx="3026833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9758"/>
            <a:ext cx="5588000" cy="4177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7904"/>
            <a:ext cx="3026833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550" y="8817904"/>
            <a:ext cx="3026833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895E5B4-C6EB-4D5C-9DE7-D22B68F6C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61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95E5B4-C6EB-4D5C-9DE7-D22B68F6C89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28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95E5B4-C6EB-4D5C-9DE7-D22B68F6C89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72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95E5B4-C6EB-4D5C-9DE7-D22B68F6C89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11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95E5B4-C6EB-4D5C-9DE7-D22B68F6C89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72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95E5B4-C6EB-4D5C-9DE7-D22B68F6C89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82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95E5B4-C6EB-4D5C-9DE7-D22B68F6C89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17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95E5B4-C6EB-4D5C-9DE7-D22B68F6C89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49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95E5B4-C6EB-4D5C-9DE7-D22B68F6C89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25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95E5B4-C6EB-4D5C-9DE7-D22B68F6C89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22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03670" y="6356351"/>
            <a:ext cx="20574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60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F5D75-C7DC-4499-8DE6-ADB9EE9CC2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9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A60A1E-3133-4DA9-9827-13A40A8F3C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1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35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216953" y="2244451"/>
            <a:ext cx="0" cy="509588"/>
          </a:xfrm>
          <a:prstGeom prst="line">
            <a:avLst/>
          </a:prstGeom>
          <a:ln w="5715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1208486" y="2266939"/>
            <a:ext cx="504826" cy="0"/>
          </a:xfrm>
          <a:prstGeom prst="line">
            <a:avLst/>
          </a:prstGeom>
          <a:ln w="5715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16200000">
            <a:off x="7533086" y="3897705"/>
            <a:ext cx="0" cy="509588"/>
          </a:xfrm>
          <a:prstGeom prst="line">
            <a:avLst/>
          </a:prstGeom>
          <a:ln w="5715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6200000" flipH="1">
            <a:off x="7524619" y="3920195"/>
            <a:ext cx="504827" cy="0"/>
          </a:xfrm>
          <a:prstGeom prst="line">
            <a:avLst/>
          </a:prstGeom>
          <a:ln w="5715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60901" y="2499245"/>
            <a:ext cx="6183485" cy="1511924"/>
          </a:xfrm>
        </p:spPr>
        <p:txBody>
          <a:bodyPr>
            <a:normAutofit/>
          </a:bodyPr>
          <a:lstStyle>
            <a:lvl1pPr>
              <a:defRPr sz="3600" b="1" i="0">
                <a:latin typeface="Acherus Grotesque Black" charset="0"/>
                <a:ea typeface="Acherus Grotesque Black" charset="0"/>
                <a:cs typeface="Acherus Grotesque Black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932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9D28BE-2F37-42A3-B376-BED1BC8E81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7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0498C-92E8-423E-9DC8-EA600E2F4D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13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568B63-AAFB-43A7-99C6-1E6DF690C8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9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EB2B3-C145-413D-A3F0-9C8754E00B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2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31027-9BC0-44CD-A9D5-B4755F3E37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17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C02FE-C98B-4616-A7D7-4505ED0E77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94944"/>
            <a:ext cx="45476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9668" y="450968"/>
            <a:ext cx="73289" cy="73289"/>
          </a:xfrm>
          <a:prstGeom prst="rect">
            <a:avLst/>
          </a:prstGeom>
          <a:solidFill>
            <a:srgbClr val="FF9300"/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49452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57CC3-C0BF-43A8-A80B-E37262D443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1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058F-B960-4439-B370-43D89816EE05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D2E1B-A0F3-4F9F-ACB6-8AEFE98659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62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32FDAA-F304-4B0B-9367-A4B73C68BA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8987"/>
            <a:ext cx="2478024" cy="123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3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skbanner9@vt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458200" cy="762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 October 24, 2018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1"/>
            <a:ext cx="3429000" cy="5562599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71600"/>
            <a:ext cx="5689599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71600"/>
            <a:ext cx="3200400" cy="32004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4953000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/>
              <a:t> Did You Know Today is National Crazy &amp; National Bologna Day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10548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22837"/>
            <a:ext cx="7886700" cy="10969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I may be Crazy, but it is No Baloney that Banner 8 is </a:t>
            </a:r>
            <a:r>
              <a:rPr lang="en-US" sz="3600" dirty="0" err="1" smtClean="0"/>
              <a:t>Sunsetting</a:t>
            </a:r>
            <a:r>
              <a:rPr lang="en-US" sz="3600" dirty="0" smtClean="0"/>
              <a:t>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AutoShape 2" descr="Image result for twitte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199" y="304800"/>
            <a:ext cx="6750451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09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Banner 8 is Planned to Go Away on November 5, 2018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AutoShape 2" descr="Image result for twitte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375" y="1825099"/>
            <a:ext cx="3534033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7234" y="1825099"/>
            <a:ext cx="411480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7601" y="4110316"/>
            <a:ext cx="4443969" cy="206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28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91000"/>
            <a:ext cx="8305800" cy="1752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There are a handful of Banner 9 forms that are being fixed.  We don’t believe any of these to be showstoppers.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92882"/>
            <a:ext cx="3155154" cy="3155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81056"/>
            <a:ext cx="4559579" cy="306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2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91000"/>
            <a:ext cx="8305800" cy="1752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The </a:t>
            </a:r>
            <a:r>
              <a:rPr lang="en-US" sz="3600" dirty="0" err="1" smtClean="0"/>
              <a:t>Javascript</a:t>
            </a:r>
            <a:r>
              <a:rPr lang="en-US" sz="3600" dirty="0" smtClean="0"/>
              <a:t> Engine in Chrome and Firefox seems to work better with Banner 9 than the Internet Explorer </a:t>
            </a:r>
            <a:r>
              <a:rPr lang="en-US" sz="3600" dirty="0" err="1" smtClean="0"/>
              <a:t>Javascript</a:t>
            </a:r>
            <a:r>
              <a:rPr lang="en-US" sz="3600" dirty="0" smtClean="0"/>
              <a:t> Engine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018" y="287735"/>
            <a:ext cx="2720577" cy="27205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83531"/>
            <a:ext cx="2637050" cy="2720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3" y="305607"/>
            <a:ext cx="2720577" cy="270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0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91000"/>
            <a:ext cx="8305800" cy="1752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Clearing the Browser </a:t>
            </a:r>
            <a:r>
              <a:rPr lang="en-US" sz="3600" smtClean="0"/>
              <a:t>Cache </a:t>
            </a:r>
            <a:r>
              <a:rPr lang="en-US" sz="3600" dirty="0"/>
              <a:t>F</a:t>
            </a:r>
            <a:r>
              <a:rPr lang="en-US" sz="3600" smtClean="0"/>
              <a:t>ixes </a:t>
            </a:r>
            <a:r>
              <a:rPr lang="en-US" sz="3600" dirty="0" smtClean="0"/>
              <a:t>the Spinning Wheel of Death Issue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82880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5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562600"/>
            <a:ext cx="8610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Need Training?  The Canvas Class is available from banner.vt.edu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52400"/>
            <a:ext cx="8940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6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81600"/>
            <a:ext cx="8610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Contact 4Help to report a problem or email </a:t>
            </a:r>
            <a:r>
              <a:rPr lang="en-US" sz="3600" dirty="0" smtClean="0">
                <a:hlinkClick r:id="rId3"/>
              </a:rPr>
              <a:t>Askbanner9@vt.edu</a:t>
            </a:r>
            <a:r>
              <a:rPr lang="en-US" sz="3600" dirty="0" smtClean="0"/>
              <a:t> to ask a question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2400"/>
            <a:ext cx="474980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6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762000"/>
            <a:ext cx="3486150" cy="13874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Follow Enterprise Systems at #</a:t>
            </a:r>
            <a:r>
              <a:rPr lang="en-US" sz="3600" b="1" dirty="0" err="1" smtClean="0"/>
              <a:t>vtenterprise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AutoShape 2" descr="Image result for twitte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Image result for twit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81" y="2359747"/>
            <a:ext cx="3352439" cy="335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761741"/>
            <a:ext cx="4237417" cy="495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0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T_Widescreen PPT_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VT_Widescreen PPT_arial</Template>
  <TotalTime>31493</TotalTime>
  <Words>137</Words>
  <Application>Microsoft Office PowerPoint</Application>
  <PresentationFormat>On-screen Show (4:3)</PresentationFormat>
  <Paragraphs>19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Acherus Grotesque Black</vt:lpstr>
      <vt:lpstr>Arial</vt:lpstr>
      <vt:lpstr>Calibri</vt:lpstr>
      <vt:lpstr>Calibri Light</vt:lpstr>
      <vt:lpstr>VT_Widescreen PPT_arial</vt:lpstr>
      <vt:lpstr> October 24, 2018</vt:lpstr>
      <vt:lpstr>I may be Crazy, but it is No Baloney that Banner 8 is Sunsetting!</vt:lpstr>
      <vt:lpstr>Banner 8 is Planned to Go Away on November 5, 2018</vt:lpstr>
      <vt:lpstr>There are a handful of Banner 9 forms that are being fixed.  We don’t believe any of these to be showstoppers.</vt:lpstr>
      <vt:lpstr>The Javascript Engine in Chrome and Firefox seems to work better with Banner 9 than the Internet Explorer Javascript Engine</vt:lpstr>
      <vt:lpstr>Clearing the Browser Cache Fixes the Spinning Wheel of Death Issue</vt:lpstr>
      <vt:lpstr>Need Training?  The Canvas Class is available from banner.vt.edu</vt:lpstr>
      <vt:lpstr>Contact 4Help to report a problem or email Askbanner9@vt.edu to ask a question</vt:lpstr>
      <vt:lpstr>Follow Enterprise Systems at #vtenterprise</vt:lpstr>
    </vt:vector>
  </TitlesOfParts>
  <Company>Virginia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FACSAL 2006 Training Session Agenda</dc:title>
  <dc:creator>Virginia Tech</dc:creator>
  <cp:lastModifiedBy>Campbell, Allen</cp:lastModifiedBy>
  <cp:revision>354</cp:revision>
  <cp:lastPrinted>2017-11-07T18:18:12Z</cp:lastPrinted>
  <dcterms:created xsi:type="dcterms:W3CDTF">2006-06-08T13:37:22Z</dcterms:created>
  <dcterms:modified xsi:type="dcterms:W3CDTF">2018-10-23T20:06:04Z</dcterms:modified>
</cp:coreProperties>
</file>