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54caa0831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54caa0831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54caa0831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54caa0831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4caa0831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4caa0831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54caa0831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54caa0831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54caa0831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54caa0831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54caa0831_2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54caa0831_2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54caa0831_2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54caa0831_2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54caa083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54caa083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AskVT@vt.edu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One Theme - Ensemble CMS</a:t>
            </a:r>
            <a:endParaRPr b="1"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135358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One is the </a:t>
            </a:r>
            <a:r>
              <a:rPr i="1" lang="en" sz="3000"/>
              <a:t>current</a:t>
            </a:r>
            <a:r>
              <a:rPr lang="en" sz="3000"/>
              <a:t> VT theme.</a:t>
            </a:r>
            <a:endParaRPr sz="3000"/>
          </a:p>
          <a:p>
            <a:pPr indent="-4191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Start thinking about adopting it for Ensemble sites</a:t>
            </a:r>
            <a:endParaRPr sz="3000"/>
          </a:p>
          <a:p>
            <a:pPr indent="-4191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○"/>
            </a:pPr>
            <a:r>
              <a:rPr lang="en" sz="3000"/>
              <a:t>New Ensemble sites should launch into One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One Theme - Outside of Ensemble</a:t>
            </a:r>
            <a:endParaRPr b="1" sz="30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1135358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Should follow brand guidance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https://code.vt.edu/unirel/brand-header-footer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 sz="3000"/>
              <a:t>Eyebrow, Header, Menu, Search, black Footer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One Theme - Outside of Ensemble</a:t>
            </a:r>
            <a:endParaRPr b="1" sz="3000"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1018800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Should follow brand guidance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https://code.vt.edu/unirel/brand-header-footer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 sz="3000"/>
              <a:t>Eyebrow, Header, Menu, Search, Black footer</a:t>
            </a:r>
            <a:endParaRPr sz="300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9144004" cy="613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One Theme - Outside of Ensemble</a:t>
            </a:r>
            <a:endParaRPr b="1" sz="3000"/>
          </a:p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311700" y="1018800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Should follow brand guidance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https://code.vt.edu/unirel/brand-header-footer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 sz="3000"/>
              <a:t>Eyebrow, Header, Menu, Search, Black footer</a:t>
            </a:r>
            <a:endParaRPr sz="300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9144002" cy="6077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One Theme - Outside of Ensemble</a:t>
            </a:r>
            <a:endParaRPr b="1" sz="3000"/>
          </a:p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311700" y="1018800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Should follow brand guidance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https://code.vt.edu/unirel/brand-header-footer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 sz="3000"/>
              <a:t>Eyebrow, Header, Menu, Search, Black footer</a:t>
            </a:r>
            <a:endParaRPr sz="3000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796625"/>
            <a:ext cx="9143996" cy="5821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New Hire for University Relations</a:t>
            </a:r>
            <a:endParaRPr b="1" sz="3000"/>
          </a:p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311700" y="1129530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User Experience focus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Strong design experience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 sz="3000"/>
              <a:t>Testing and metrics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Contact Us</a:t>
            </a:r>
            <a:endParaRPr b="1" sz="3000"/>
          </a:p>
        </p:txBody>
      </p:sp>
      <p:sp>
        <p:nvSpPr>
          <p:cNvPr id="94" name="Google Shape;94;p19"/>
          <p:cNvSpPr txBox="1"/>
          <p:nvPr>
            <p:ph idx="1" type="subTitle"/>
          </p:nvPr>
        </p:nvSpPr>
        <p:spPr>
          <a:xfrm>
            <a:off x="311700" y="1129530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Ensemble.cms.vt.edu to file a ticket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Your lead communicator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AskVT@vt.edu</a:t>
            </a:r>
            <a:r>
              <a:rPr lang="en" sz="3000"/>
              <a:t> for theme feedback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ctrTitle"/>
          </p:nvPr>
        </p:nvSpPr>
        <p:spPr>
          <a:xfrm>
            <a:off x="311700" y="226825"/>
            <a:ext cx="8520600" cy="7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Ensemble CMS - </a:t>
            </a:r>
            <a:r>
              <a:rPr b="1" lang="en" sz="3000"/>
              <a:t>One Theme</a:t>
            </a:r>
            <a:endParaRPr b="1" sz="3000"/>
          </a:p>
        </p:txBody>
      </p:sp>
      <p:sp>
        <p:nvSpPr>
          <p:cNvPr id="105" name="Google Shape;105;p21"/>
          <p:cNvSpPr txBox="1"/>
          <p:nvPr>
            <p:ph idx="1" type="subTitle"/>
          </p:nvPr>
        </p:nvSpPr>
        <p:spPr>
          <a:xfrm>
            <a:off x="311700" y="1018800"/>
            <a:ext cx="8520600" cy="34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One is the current VT theme. Organizations are encouraged to adopt it and new organizations should launch in the One theme.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Existing websites have some time (probably a year) to convert to One's UX, headers, menu, search, and footer.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If Ensemble CMS doesn’t fit your needs, you can find the basic HTML, CSS, and JavaScript used to make the One theme here - https://code.vt.edu/unirel/brand-header-footer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University Relations now has a new UX person on staff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If you have questions, reach out to the Ensemble team or University Relations. Existing websites have some time (probably a year) to convert to One's UX, headers, menu, search, and footer.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