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1ec8ce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1ec8ce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1ec8ce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1ec8ce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1ec8cec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1ec8cec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1ec8cec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1ec8cec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