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Michael Irwin"/>
  <p:cmAuthor clrIdx="1" id="1" initials="" lastIdx="2" name="Marvin Addis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3-23T21:07:03.576">
    <p:pos x="6000" y="0"/>
    <p:text>Curious... is the VT logo part of the background image? I was going to swap it out with one with a transparent background, but couldn't quite figure out how it's layered in there on the master views. Didn't you help make this?</p:text>
  </p:cm>
  <p:cm authorId="1" idx="1" dt="2018-03-23T16:28:19.795">
    <p:pos x="6000" y="100"/>
    <p:text>I did, but I don't understand what you want to do. Do you want to remove the image altogether or just make the area where the text is entirely opaque?</p:text>
  </p:cm>
  <p:cm authorId="0" idx="2" dt="2018-03-23T17:23:17.651">
    <p:pos x="6000" y="200"/>
    <p:text>I wanted to still use the image, but swap it with a version of a transparent background so there's not just a big white block behind it.</p:text>
  </p:cm>
  <p:cm authorId="1" idx="2" dt="2018-03-23T21:07:03.576">
    <p:pos x="6000" y="300"/>
    <p:text>Ok, I see. You did say logo. I think I can swing that.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recruit at a handful of new folks to DevCom, it will be worth our time.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just a warm up slide to get the audience engaged in the broad topic: leveraging GitLab capabilities for maximum effect. Our slant is that getting the most out of it </a:t>
            </a:r>
            <a:r>
              <a:rPr i="1" lang="en"/>
              <a:t>requires</a:t>
            </a:r>
            <a:r>
              <a:rPr lang="en"/>
              <a:t> a community and </a:t>
            </a:r>
            <a:r>
              <a:rPr i="1" lang="en"/>
              <a:t>produces</a:t>
            </a:r>
            <a:r>
              <a:rPr lang="en"/>
              <a:t> a bigger, better community.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just to reassure skeptics that we’re not claiming GitLab is some magic solution.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 a vision of what we could accomplish with buy-in at enterprise scope. Also, speak to risks: </a:t>
            </a: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ingle greatest risk to IT service delivery is arguably lone developers working in isolation.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 the community in the vision.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86134" y="71900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 rot="10800000">
            <a:off x="8423297" y="3217722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72080" y="1066505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rot="10800000">
            <a:off x="8428824" y="404954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2082" y="2111232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428824" y="259394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Shape 24"/>
          <p:cNvSpPr/>
          <p:nvPr/>
        </p:nvSpPr>
        <p:spPr>
          <a:xfrm>
            <a:off x="272082" y="405407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428824" y="416539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72082" y="405407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428824" y="416539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72082" y="405407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10800000">
            <a:off x="8428824" y="61424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2082" y="405407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 rot="10800000">
            <a:off x="2716227" y="4165527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44296" y="405407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 rot="10800000">
            <a:off x="6454574" y="4137474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Shape 55"/>
          <p:cNvSpPr/>
          <p:nvPr/>
        </p:nvSpPr>
        <p:spPr>
          <a:xfrm>
            <a:off x="225880" y="1193555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 rot="10800000">
            <a:off x="3907224" y="363469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irginiatech.slack.com/messages/C9W8MESGH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</a:t>
            </a:r>
            <a:r>
              <a:rPr lang="en">
                <a:solidFill>
                  <a:srgbClr val="999999"/>
                </a:solidFill>
              </a:rPr>
              <a:t>eloper</a:t>
            </a:r>
            <a:r>
              <a:rPr lang="en"/>
              <a:t> Com</a:t>
            </a:r>
            <a:r>
              <a:rPr lang="en">
                <a:solidFill>
                  <a:srgbClr val="999999"/>
                </a:solidFill>
              </a:rPr>
              <a:t>munity</a:t>
            </a:r>
            <a:endParaRPr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How code.vt.edu connects us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0" y="4542175"/>
            <a:ext cx="5650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April 9, 2018 @ Spring DCSS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Marvin Addison, Middleware / Mike Irwin, Admin &amp; Planning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286134" y="719009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 rot="10800000">
            <a:off x="8423297" y="3217722"/>
            <a:ext cx="443100" cy="443100"/>
          </a:xfrm>
          <a:prstGeom prst="halfFrame">
            <a:avLst>
              <a:gd fmla="val 14370" name="adj1"/>
              <a:gd fmla="val 13472" name="adj2"/>
            </a:avLst>
          </a:prstGeom>
          <a:solidFill>
            <a:srgbClr val="D47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to Action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Join the DevCom community!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Join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#devcom</a:t>
            </a:r>
            <a:r>
              <a:rPr lang="en" sz="2400"/>
              <a:t> channel in VT Slack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Join the </a:t>
            </a:r>
            <a:r>
              <a:rPr i="1" lang="en" sz="2400"/>
              <a:t>devcom-g</a:t>
            </a:r>
            <a:r>
              <a:rPr lang="en" sz="2400"/>
              <a:t> Google Group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will add you to the </a:t>
            </a:r>
            <a:r>
              <a:rPr i="1" lang="en" sz="2400"/>
              <a:t>devcom</a:t>
            </a:r>
            <a:r>
              <a:rPr lang="en" sz="2400"/>
              <a:t> GitLab group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Bonus points for folks willing to review code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Attend first event with </a:t>
            </a:r>
            <a:r>
              <a:rPr b="1" lang="en" sz="2400"/>
              <a:t>FREE LUNCH</a:t>
            </a:r>
            <a:r>
              <a:rPr lang="en" sz="2400"/>
              <a:t> at 12:15 on April 20 in CRC - “Testing in a Containerized World”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825" y="445950"/>
            <a:ext cx="5888348" cy="39255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VT Code Hosting AKA code.vt.edu</a:t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Typical bullet points for GitLab: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Version control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Documentation (wikis/sites via GitLab Pages)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Issue tracking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Powerful code review capabilities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Continuous </a:t>
            </a:r>
            <a:r>
              <a:rPr lang="en" sz="2400"/>
              <a:t>integration</a:t>
            </a:r>
            <a:r>
              <a:rPr lang="en" sz="2400"/>
              <a:t>/continuous deployment (CI/CD)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Empty Promises, No Silver Bullets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GitLab itself </a:t>
            </a:r>
            <a:r>
              <a:rPr lang="en" sz="2400"/>
              <a:t>is none of these: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Revolutionary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Transformative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Game-changing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solution to all your problems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You ought to be skeptical about any technology that makes promises of this kind.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Sunlight: Good for Code Too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code has enterprise visibility, a number of new benefits are possible: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University-scale collaboration (ad-hoc)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University-scale code reuse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University-scale code review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University-scale security analysis and defect detection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Mitigate risks (business continuity/code quality</a:t>
            </a:r>
            <a:r>
              <a:rPr lang="en" sz="2400"/>
              <a:t>/security</a:t>
            </a:r>
            <a:r>
              <a:rPr lang="en" sz="2400"/>
              <a:t>)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Transformative with Your Help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Enterprise-scale code visibility isn’t something we can do by fiat. We need </a:t>
            </a:r>
            <a:r>
              <a:rPr b="1" lang="en" sz="2400"/>
              <a:t>your</a:t>
            </a:r>
            <a:r>
              <a:rPr lang="en" sz="2400"/>
              <a:t> help: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Internal</a:t>
            </a:r>
            <a:r>
              <a:rPr lang="en" sz="2400"/>
              <a:t> project visibility (all logged-in users can see)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Willingness to </a:t>
            </a:r>
            <a:r>
              <a:rPr i="1" lang="en" sz="2400"/>
              <a:t>review</a:t>
            </a:r>
            <a:r>
              <a:rPr lang="en" sz="2400"/>
              <a:t> code outside your team/org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Willingness to </a:t>
            </a:r>
            <a:r>
              <a:rPr i="1" lang="en" sz="2400"/>
              <a:t>contribute</a:t>
            </a:r>
            <a:r>
              <a:rPr lang="en" sz="2400"/>
              <a:t> code outside your team/org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Curiosity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Sense of community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CodeMatch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app being developed to help facilitate collaboration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an expertise? Share it!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some help? Request it!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DevCom driven - anyone can contribute!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250" y="2522850"/>
            <a:ext cx="5025425" cy="18573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CodeMatch Roadmap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notified of updates/upcoming events via Slack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more need to check-in on the website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Follow just a specific tag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 with bug tracking systems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a label requesting help and adds it to CodeMatch automatically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Auto-suggest people who can help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All the Things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Code Match to work, repositories MUST be as open and accessible as possible. Process: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Audit codebase for adherence to best practices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Choose internal scope for project accessibility level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access controls to toggle GitLab feature accessibility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rginia Tech 2017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