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24"/>
  </p:notesMasterIdLst>
  <p:sldIdLst>
    <p:sldId id="256" r:id="rId5"/>
    <p:sldId id="257" r:id="rId6"/>
    <p:sldId id="258" r:id="rId7"/>
    <p:sldId id="292" r:id="rId8"/>
    <p:sldId id="267" r:id="rId9"/>
    <p:sldId id="273" r:id="rId10"/>
    <p:sldId id="274" r:id="rId11"/>
    <p:sldId id="286" r:id="rId12"/>
    <p:sldId id="277" r:id="rId13"/>
    <p:sldId id="278" r:id="rId14"/>
    <p:sldId id="279" r:id="rId15"/>
    <p:sldId id="284" r:id="rId16"/>
    <p:sldId id="285" r:id="rId17"/>
    <p:sldId id="290" r:id="rId18"/>
    <p:sldId id="291" r:id="rId19"/>
    <p:sldId id="265" r:id="rId20"/>
    <p:sldId id="263" r:id="rId21"/>
    <p:sldId id="264" r:id="rId22"/>
    <p:sldId id="27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1D4999"/>
    <a:srgbClr val="4D35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231E6A-816C-434A-96B0-1E6B484B40F2}" v="98" dt="2018-04-06T18:28:32.0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Shively" userId="5b95fb3b-658b-419f-8d37-dc3efdd9ea90" providerId="ADAL" clId="{8A727890-42B4-4FCC-93D1-70E7EAD01499}"/>
    <pc:docChg chg="undo custSel addSld delSld modSld sldOrd">
      <pc:chgData name="Christopher Shively" userId="5b95fb3b-658b-419f-8d37-dc3efdd9ea90" providerId="ADAL" clId="{8A727890-42B4-4FCC-93D1-70E7EAD01499}" dt="2018-02-02T21:39:47.343" v="1172" actId="20577"/>
      <pc:docMkLst>
        <pc:docMk/>
      </pc:docMkLst>
      <pc:sldChg chg="modSp">
        <pc:chgData name="Christopher Shively" userId="5b95fb3b-658b-419f-8d37-dc3efdd9ea90" providerId="ADAL" clId="{8A727890-42B4-4FCC-93D1-70E7EAD01499}" dt="2018-02-02T21:19:44.633" v="751" actId="20577"/>
        <pc:sldMkLst>
          <pc:docMk/>
          <pc:sldMk cId="1692016035" sldId="258"/>
        </pc:sldMkLst>
        <pc:graphicFrameChg chg="mod">
          <ac:chgData name="Christopher Shively" userId="5b95fb3b-658b-419f-8d37-dc3efdd9ea90" providerId="ADAL" clId="{8A727890-42B4-4FCC-93D1-70E7EAD01499}" dt="2018-02-02T21:19:44.633" v="751" actId="20577"/>
          <ac:graphicFrameMkLst>
            <pc:docMk/>
            <pc:sldMk cId="1692016035" sldId="258"/>
            <ac:graphicFrameMk id="5" creationId="{00000000-0000-0000-0000-000000000000}"/>
          </ac:graphicFrameMkLst>
        </pc:graphicFrameChg>
      </pc:sldChg>
      <pc:sldChg chg="modSp">
        <pc:chgData name="Christopher Shively" userId="5b95fb3b-658b-419f-8d37-dc3efdd9ea90" providerId="ADAL" clId="{8A727890-42B4-4FCC-93D1-70E7EAD01499}" dt="2018-02-02T21:39:47.343" v="1172" actId="20577"/>
        <pc:sldMkLst>
          <pc:docMk/>
          <pc:sldMk cId="252766174" sldId="263"/>
        </pc:sldMkLst>
        <pc:graphicFrameChg chg="mod">
          <ac:chgData name="Christopher Shively" userId="5b95fb3b-658b-419f-8d37-dc3efdd9ea90" providerId="ADAL" clId="{8A727890-42B4-4FCC-93D1-70E7EAD01499}" dt="2018-02-02T21:39:47.343" v="1172" actId="20577"/>
          <ac:graphicFrameMkLst>
            <pc:docMk/>
            <pc:sldMk cId="252766174" sldId="263"/>
            <ac:graphicFrameMk id="5" creationId="{00000000-0000-0000-0000-000000000000}"/>
          </ac:graphicFrameMkLst>
        </pc:graphicFrameChg>
      </pc:sldChg>
      <pc:sldChg chg="addSp delSp modSp mod setBg setClrOvrMap">
        <pc:chgData name="Christopher Shively" userId="5b95fb3b-658b-419f-8d37-dc3efdd9ea90" providerId="ADAL" clId="{8A727890-42B4-4FCC-93D1-70E7EAD01499}" dt="2018-02-02T21:38:33.673" v="1093" actId="20577"/>
        <pc:sldMkLst>
          <pc:docMk/>
          <pc:sldMk cId="2409460458" sldId="265"/>
        </pc:sldMkLst>
        <pc:spChg chg="mod">
          <ac:chgData name="Christopher Shively" userId="5b95fb3b-658b-419f-8d37-dc3efdd9ea90" providerId="ADAL" clId="{8A727890-42B4-4FCC-93D1-70E7EAD01499}" dt="2018-02-02T21:33:35.673" v="1001" actId="26606"/>
          <ac:spMkLst>
            <pc:docMk/>
            <pc:sldMk cId="2409460458" sldId="265"/>
            <ac:spMk id="2" creationId="{0CEDFF12-6705-4D7C-B380-FACECDE02DEF}"/>
          </ac:spMkLst>
        </pc:spChg>
        <pc:spChg chg="del">
          <ac:chgData name="Christopher Shively" userId="5b95fb3b-658b-419f-8d37-dc3efdd9ea90" providerId="ADAL" clId="{8A727890-42B4-4FCC-93D1-70E7EAD01499}" dt="2018-02-02T21:33:35.673" v="1001" actId="26606"/>
          <ac:spMkLst>
            <pc:docMk/>
            <pc:sldMk cId="2409460458" sldId="265"/>
            <ac:spMk id="10" creationId="{3FCC729B-E528-40C3-82D3-BA4375575E87}"/>
          </ac:spMkLst>
        </pc:spChg>
        <pc:spChg chg="del">
          <ac:chgData name="Christopher Shively" userId="5b95fb3b-658b-419f-8d37-dc3efdd9ea90" providerId="ADAL" clId="{8A727890-42B4-4FCC-93D1-70E7EAD01499}" dt="2018-02-02T21:33:35.673" v="1001" actId="26606"/>
          <ac:spMkLst>
            <pc:docMk/>
            <pc:sldMk cId="2409460458" sldId="265"/>
            <ac:spMk id="12" creationId="{58F1FB8D-1842-4A04-998D-6CF047AB2790}"/>
          </ac:spMkLst>
        </pc:spChg>
        <pc:spChg chg="del mod">
          <ac:chgData name="Christopher Shively" userId="5b95fb3b-658b-419f-8d37-dc3efdd9ea90" providerId="ADAL" clId="{8A727890-42B4-4FCC-93D1-70E7EAD01499}" dt="2018-02-02T21:33:35.673" v="1001" actId="26606"/>
          <ac:spMkLst>
            <pc:docMk/>
            <pc:sldMk cId="2409460458" sldId="265"/>
            <ac:spMk id="15" creationId="{4D66BEC0-6357-4AB3-A4B2-FB4A5C655B8A}"/>
          </ac:spMkLst>
        </pc:spChg>
        <pc:spChg chg="add del">
          <ac:chgData name="Christopher Shively" userId="5b95fb3b-658b-419f-8d37-dc3efdd9ea90" providerId="ADAL" clId="{8A727890-42B4-4FCC-93D1-70E7EAD01499}" dt="2018-02-02T21:33:55.386" v="1002" actId="26606"/>
          <ac:spMkLst>
            <pc:docMk/>
            <pc:sldMk cId="2409460458" sldId="265"/>
            <ac:spMk id="19" creationId="{3B0DF90E-6BAD-4E82-8FDF-717C9A357378}"/>
          </ac:spMkLst>
        </pc:spChg>
        <pc:spChg chg="add del">
          <ac:chgData name="Christopher Shively" userId="5b95fb3b-658b-419f-8d37-dc3efdd9ea90" providerId="ADAL" clId="{8A727890-42B4-4FCC-93D1-70E7EAD01499}" dt="2018-02-02T21:33:55.386" v="1002" actId="26606"/>
          <ac:spMkLst>
            <pc:docMk/>
            <pc:sldMk cId="2409460458" sldId="265"/>
            <ac:spMk id="21" creationId="{13DCC859-0434-4BB8-B6C5-09C88AE698FB}"/>
          </ac:spMkLst>
        </pc:spChg>
        <pc:spChg chg="add del">
          <ac:chgData name="Christopher Shively" userId="5b95fb3b-658b-419f-8d37-dc3efdd9ea90" providerId="ADAL" clId="{8A727890-42B4-4FCC-93D1-70E7EAD01499}" dt="2018-02-02T21:33:55.386" v="1002" actId="26606"/>
          <ac:spMkLst>
            <pc:docMk/>
            <pc:sldMk cId="2409460458" sldId="265"/>
            <ac:spMk id="23" creationId="{08E7ACFB-B791-4C23-8B17-013FEDC09A89}"/>
          </ac:spMkLst>
        </pc:spChg>
        <pc:spChg chg="add">
          <ac:chgData name="Christopher Shively" userId="5b95fb3b-658b-419f-8d37-dc3efdd9ea90" providerId="ADAL" clId="{8A727890-42B4-4FCC-93D1-70E7EAD01499}" dt="2018-02-02T21:33:55.386" v="1002" actId="26606"/>
          <ac:spMkLst>
            <pc:docMk/>
            <pc:sldMk cId="2409460458" sldId="265"/>
            <ac:spMk id="28" creationId="{3B0DF90E-6BAD-4E82-8FDF-717C9A357378}"/>
          </ac:spMkLst>
        </pc:spChg>
        <pc:spChg chg="add">
          <ac:chgData name="Christopher Shively" userId="5b95fb3b-658b-419f-8d37-dc3efdd9ea90" providerId="ADAL" clId="{8A727890-42B4-4FCC-93D1-70E7EAD01499}" dt="2018-02-02T21:33:55.386" v="1002" actId="26606"/>
          <ac:spMkLst>
            <pc:docMk/>
            <pc:sldMk cId="2409460458" sldId="265"/>
            <ac:spMk id="30" creationId="{13DCC859-0434-4BB8-B6C5-09C88AE698FB}"/>
          </ac:spMkLst>
        </pc:spChg>
        <pc:spChg chg="add">
          <ac:chgData name="Christopher Shively" userId="5b95fb3b-658b-419f-8d37-dc3efdd9ea90" providerId="ADAL" clId="{8A727890-42B4-4FCC-93D1-70E7EAD01499}" dt="2018-02-02T21:33:55.386" v="1002" actId="26606"/>
          <ac:spMkLst>
            <pc:docMk/>
            <pc:sldMk cId="2409460458" sldId="265"/>
            <ac:spMk id="32" creationId="{08E7ACFB-B791-4C23-8B17-013FEDC09A89}"/>
          </ac:spMkLst>
        </pc:spChg>
        <pc:graphicFrameChg chg="add mod modGraphic">
          <ac:chgData name="Christopher Shively" userId="5b95fb3b-658b-419f-8d37-dc3efdd9ea90" providerId="ADAL" clId="{8A727890-42B4-4FCC-93D1-70E7EAD01499}" dt="2018-02-02T21:38:33.673" v="1093" actId="20577"/>
          <ac:graphicFrameMkLst>
            <pc:docMk/>
            <pc:sldMk cId="2409460458" sldId="265"/>
            <ac:graphicFrameMk id="14" creationId="{00000000-0000-0000-0000-000000000000}"/>
          </ac:graphicFrameMkLst>
        </pc:graphicFrameChg>
        <pc:picChg chg="add mod">
          <ac:chgData name="Christopher Shively" userId="5b95fb3b-658b-419f-8d37-dc3efdd9ea90" providerId="ADAL" clId="{8A727890-42B4-4FCC-93D1-70E7EAD01499}" dt="2018-02-02T21:36:54.900" v="1088" actId="20577"/>
          <ac:picMkLst>
            <pc:docMk/>
            <pc:sldMk cId="2409460458" sldId="265"/>
            <ac:picMk id="4" creationId="{E468294D-05F9-4BE6-A66A-22974E9D7DF3}"/>
          </ac:picMkLst>
        </pc:picChg>
        <pc:picChg chg="del">
          <ac:chgData name="Christopher Shively" userId="5b95fb3b-658b-419f-8d37-dc3efdd9ea90" providerId="ADAL" clId="{8A727890-42B4-4FCC-93D1-70E7EAD01499}" dt="2018-02-02T21:33:23.142" v="999" actId="478"/>
          <ac:picMkLst>
            <pc:docMk/>
            <pc:sldMk cId="2409460458" sldId="265"/>
            <ac:picMk id="5" creationId="{528A6FAE-2846-4E38-9EBD-04094184F4F3}"/>
          </ac:picMkLst>
        </pc:picChg>
        <pc:picChg chg="add mod">
          <ac:chgData name="Christopher Shively" userId="5b95fb3b-658b-419f-8d37-dc3efdd9ea90" providerId="ADAL" clId="{8A727890-42B4-4FCC-93D1-70E7EAD01499}" dt="2018-02-02T21:36:59.951" v="1090" actId="1076"/>
          <ac:picMkLst>
            <pc:docMk/>
            <pc:sldMk cId="2409460458" sldId="265"/>
            <ac:picMk id="16" creationId="{63DAD2A8-5769-49C9-851C-44FA1E3254D4}"/>
          </ac:picMkLst>
        </pc:picChg>
        <pc:picChg chg="add mod">
          <ac:chgData name="Christopher Shively" userId="5b95fb3b-658b-419f-8d37-dc3efdd9ea90" providerId="ADAL" clId="{8A727890-42B4-4FCC-93D1-70E7EAD01499}" dt="2018-02-02T21:37:09.757" v="1092" actId="1076"/>
          <ac:picMkLst>
            <pc:docMk/>
            <pc:sldMk cId="2409460458" sldId="265"/>
            <ac:picMk id="17" creationId="{192770AE-7DDE-459B-990A-8EF899E85488}"/>
          </ac:picMkLst>
        </pc:picChg>
      </pc:sldChg>
      <pc:sldChg chg="addSp delSp modSp add ord">
        <pc:chgData name="Christopher Shively" userId="5b95fb3b-658b-419f-8d37-dc3efdd9ea90" providerId="ADAL" clId="{8A727890-42B4-4FCC-93D1-70E7EAD01499}" dt="2018-02-02T21:29:16.081" v="980" actId="20577"/>
        <pc:sldMkLst>
          <pc:docMk/>
          <pc:sldMk cId="1424684369" sldId="267"/>
        </pc:sldMkLst>
        <pc:spChg chg="mod">
          <ac:chgData name="Christopher Shively" userId="5b95fb3b-658b-419f-8d37-dc3efdd9ea90" providerId="ADAL" clId="{8A727890-42B4-4FCC-93D1-70E7EAD01499}" dt="2018-02-02T21:27:36.409" v="966" actId="20577"/>
          <ac:spMkLst>
            <pc:docMk/>
            <pc:sldMk cId="1424684369" sldId="267"/>
            <ac:spMk id="2" creationId="{A6645D4B-2B31-4FEF-8F3E-28B194AEED25}"/>
          </ac:spMkLst>
        </pc:spChg>
        <pc:graphicFrameChg chg="add del mod">
          <ac:chgData name="Christopher Shively" userId="5b95fb3b-658b-419f-8d37-dc3efdd9ea90" providerId="ADAL" clId="{8A727890-42B4-4FCC-93D1-70E7EAD01499}" dt="2018-02-02T21:28:32.009" v="971" actId="1032"/>
          <ac:graphicFrameMkLst>
            <pc:docMk/>
            <pc:sldMk cId="1424684369" sldId="267"/>
            <ac:graphicFrameMk id="3" creationId="{28910DB3-F5BA-4D07-A0B6-739A5A170511}"/>
          </ac:graphicFrameMkLst>
        </pc:graphicFrameChg>
        <pc:graphicFrameChg chg="mod">
          <ac:chgData name="Christopher Shively" userId="5b95fb3b-658b-419f-8d37-dc3efdd9ea90" providerId="ADAL" clId="{8A727890-42B4-4FCC-93D1-70E7EAD01499}" dt="2018-02-02T21:29:16.081" v="980" actId="20577"/>
          <ac:graphicFrameMkLst>
            <pc:docMk/>
            <pc:sldMk cId="1424684369" sldId="267"/>
            <ac:graphicFrameMk id="5" creationId="{00000000-0000-0000-0000-000000000000}"/>
          </ac:graphicFrameMkLst>
        </pc:graphicFrameChg>
      </pc:sldChg>
    </pc:docChg>
  </pc:docChgLst>
  <pc:docChgLst>
    <pc:chgData name="Christopher Shively" userId="5b95fb3b-658b-419f-8d37-dc3efdd9ea90" providerId="ADAL" clId="{A5231E6A-816C-434A-96B0-1E6B484B40F2}"/>
    <pc:docChg chg="undo custSel addSld delSld modSld sldOrd">
      <pc:chgData name="Christopher Shively" userId="5b95fb3b-658b-419f-8d37-dc3efdd9ea90" providerId="ADAL" clId="{A5231E6A-816C-434A-96B0-1E6B484B40F2}" dt="2018-04-07T14:30:19.813" v="10755" actId="20577"/>
      <pc:docMkLst>
        <pc:docMk/>
      </pc:docMkLst>
      <pc:sldChg chg="modSp">
        <pc:chgData name="Christopher Shively" userId="5b95fb3b-658b-419f-8d37-dc3efdd9ea90" providerId="ADAL" clId="{A5231E6A-816C-434A-96B0-1E6B484B40F2}" dt="2018-04-06T17:04:22.786" v="7566" actId="14100"/>
        <pc:sldMkLst>
          <pc:docMk/>
          <pc:sldMk cId="619444245" sldId="256"/>
        </pc:sldMkLst>
        <pc:spChg chg="mod">
          <ac:chgData name="Christopher Shively" userId="5b95fb3b-658b-419f-8d37-dc3efdd9ea90" providerId="ADAL" clId="{A5231E6A-816C-434A-96B0-1E6B484B40F2}" dt="2018-04-05T18:49:06.349" v="38" actId="20577"/>
          <ac:spMkLst>
            <pc:docMk/>
            <pc:sldMk cId="619444245" sldId="256"/>
            <ac:spMk id="2" creationId="{5D671CD3-C68A-4559-8172-D2459EFF65DB}"/>
          </ac:spMkLst>
        </pc:spChg>
        <pc:spChg chg="mod">
          <ac:chgData name="Christopher Shively" userId="5b95fb3b-658b-419f-8d37-dc3efdd9ea90" providerId="ADAL" clId="{A5231E6A-816C-434A-96B0-1E6B484B40F2}" dt="2018-04-06T17:04:22.786" v="7566" actId="14100"/>
          <ac:spMkLst>
            <pc:docMk/>
            <pc:sldMk cId="619444245" sldId="256"/>
            <ac:spMk id="3" creationId="{2EF975AE-7989-4E4D-97D6-FE5B91548E7A}"/>
          </ac:spMkLst>
        </pc:spChg>
      </pc:sldChg>
      <pc:sldChg chg="modSp">
        <pc:chgData name="Christopher Shively" userId="5b95fb3b-658b-419f-8d37-dc3efdd9ea90" providerId="ADAL" clId="{A5231E6A-816C-434A-96B0-1E6B484B40F2}" dt="2018-04-07T12:42:12.673" v="9096" actId="20577"/>
        <pc:sldMkLst>
          <pc:docMk/>
          <pc:sldMk cId="2717740582" sldId="257"/>
        </pc:sldMkLst>
        <pc:graphicFrameChg chg="mod">
          <ac:chgData name="Christopher Shively" userId="5b95fb3b-658b-419f-8d37-dc3efdd9ea90" providerId="ADAL" clId="{A5231E6A-816C-434A-96B0-1E6B484B40F2}" dt="2018-04-07T12:42:12.673" v="9096" actId="20577"/>
          <ac:graphicFrameMkLst>
            <pc:docMk/>
            <pc:sldMk cId="2717740582" sldId="257"/>
            <ac:graphicFrameMk id="5" creationId="{00000000-0000-0000-0000-000000000000}"/>
          </ac:graphicFrameMkLst>
        </pc:graphicFrameChg>
      </pc:sldChg>
      <pc:sldChg chg="modSp">
        <pc:chgData name="Christopher Shively" userId="5b95fb3b-658b-419f-8d37-dc3efdd9ea90" providerId="ADAL" clId="{A5231E6A-816C-434A-96B0-1E6B484B40F2}" dt="2018-04-07T12:43:13.150" v="9109" actId="20577"/>
        <pc:sldMkLst>
          <pc:docMk/>
          <pc:sldMk cId="1692016035" sldId="258"/>
        </pc:sldMkLst>
        <pc:spChg chg="mod">
          <ac:chgData name="Christopher Shively" userId="5b95fb3b-658b-419f-8d37-dc3efdd9ea90" providerId="ADAL" clId="{A5231E6A-816C-434A-96B0-1E6B484B40F2}" dt="2018-04-07T12:42:47.595" v="9107" actId="20577"/>
          <ac:spMkLst>
            <pc:docMk/>
            <pc:sldMk cId="1692016035" sldId="258"/>
            <ac:spMk id="2" creationId="{A6645D4B-2B31-4FEF-8F3E-28B194AEED25}"/>
          </ac:spMkLst>
        </pc:spChg>
        <pc:graphicFrameChg chg="mod">
          <ac:chgData name="Christopher Shively" userId="5b95fb3b-658b-419f-8d37-dc3efdd9ea90" providerId="ADAL" clId="{A5231E6A-816C-434A-96B0-1E6B484B40F2}" dt="2018-04-07T12:43:13.150" v="9109" actId="20577"/>
          <ac:graphicFrameMkLst>
            <pc:docMk/>
            <pc:sldMk cId="1692016035" sldId="258"/>
            <ac:graphicFrameMk id="5" creationId="{00000000-0000-0000-0000-000000000000}"/>
          </ac:graphicFrameMkLst>
        </pc:graphicFrameChg>
      </pc:sldChg>
      <pc:sldChg chg="modSp">
        <pc:chgData name="Christopher Shively" userId="5b95fb3b-658b-419f-8d37-dc3efdd9ea90" providerId="ADAL" clId="{A5231E6A-816C-434A-96B0-1E6B484B40F2}" dt="2018-04-07T14:20:24.851" v="10448" actId="20577"/>
        <pc:sldMkLst>
          <pc:docMk/>
          <pc:sldMk cId="252766174" sldId="263"/>
        </pc:sldMkLst>
        <pc:graphicFrameChg chg="mod">
          <ac:chgData name="Christopher Shively" userId="5b95fb3b-658b-419f-8d37-dc3efdd9ea90" providerId="ADAL" clId="{A5231E6A-816C-434A-96B0-1E6B484B40F2}" dt="2018-04-07T14:20:24.851" v="10448" actId="20577"/>
          <ac:graphicFrameMkLst>
            <pc:docMk/>
            <pc:sldMk cId="252766174" sldId="263"/>
            <ac:graphicFrameMk id="5" creationId="{00000000-0000-0000-0000-000000000000}"/>
          </ac:graphicFrameMkLst>
        </pc:graphicFrameChg>
      </pc:sldChg>
      <pc:sldChg chg="addSp delSp modSp">
        <pc:chgData name="Christopher Shively" userId="5b95fb3b-658b-419f-8d37-dc3efdd9ea90" providerId="ADAL" clId="{A5231E6A-816C-434A-96B0-1E6B484B40F2}" dt="2018-04-07T14:30:19.813" v="10755" actId="20577"/>
        <pc:sldMkLst>
          <pc:docMk/>
          <pc:sldMk cId="372150193" sldId="264"/>
        </pc:sldMkLst>
        <pc:spChg chg="mod">
          <ac:chgData name="Christopher Shively" userId="5b95fb3b-658b-419f-8d37-dc3efdd9ea90" providerId="ADAL" clId="{A5231E6A-816C-434A-96B0-1E6B484B40F2}" dt="2018-04-06T18:29:20.436" v="8464" actId="26606"/>
          <ac:spMkLst>
            <pc:docMk/>
            <pc:sldMk cId="372150193" sldId="264"/>
            <ac:spMk id="2" creationId="{0CEDFF12-6705-4D7C-B380-FACECDE02DEF}"/>
          </ac:spMkLst>
        </pc:spChg>
        <pc:spChg chg="mod">
          <ac:chgData name="Christopher Shively" userId="5b95fb3b-658b-419f-8d37-dc3efdd9ea90" providerId="ADAL" clId="{A5231E6A-816C-434A-96B0-1E6B484B40F2}" dt="2018-04-07T14:30:19.813" v="10755" actId="20577"/>
          <ac:spMkLst>
            <pc:docMk/>
            <pc:sldMk cId="372150193" sldId="264"/>
            <ac:spMk id="3" creationId="{4D66BEC0-6357-4AB3-A4B2-FB4A5C655B8A}"/>
          </ac:spMkLst>
        </pc:spChg>
        <pc:spChg chg="del">
          <ac:chgData name="Christopher Shively" userId="5b95fb3b-658b-419f-8d37-dc3efdd9ea90" providerId="ADAL" clId="{A5231E6A-816C-434A-96B0-1E6B484B40F2}" dt="2018-04-06T18:29:20.436" v="8464" actId="26606"/>
          <ac:spMkLst>
            <pc:docMk/>
            <pc:sldMk cId="372150193" sldId="264"/>
            <ac:spMk id="19" creationId="{59A309A7-1751-4ABE-A3C1-EEC40366AD89}"/>
          </ac:spMkLst>
        </pc:spChg>
        <pc:spChg chg="del">
          <ac:chgData name="Christopher Shively" userId="5b95fb3b-658b-419f-8d37-dc3efdd9ea90" providerId="ADAL" clId="{A5231E6A-816C-434A-96B0-1E6B484B40F2}" dt="2018-04-06T18:29:20.436" v="8464" actId="26606"/>
          <ac:spMkLst>
            <pc:docMk/>
            <pc:sldMk cId="372150193" sldId="264"/>
            <ac:spMk id="21" creationId="{967D8EB6-EAE1-4F9C-B398-83321E287204}"/>
          </ac:spMkLst>
        </pc:spChg>
        <pc:spChg chg="add">
          <ac:chgData name="Christopher Shively" userId="5b95fb3b-658b-419f-8d37-dc3efdd9ea90" providerId="ADAL" clId="{A5231E6A-816C-434A-96B0-1E6B484B40F2}" dt="2018-04-06T18:29:20.436" v="8464" actId="26606"/>
          <ac:spMkLst>
            <pc:docMk/>
            <pc:sldMk cId="372150193" sldId="264"/>
            <ac:spMk id="26" creationId="{E186B68C-84BC-4A6E-99D1-EE87483C1349}"/>
          </ac:spMkLst>
        </pc:spChg>
        <pc:spChg chg="add">
          <ac:chgData name="Christopher Shively" userId="5b95fb3b-658b-419f-8d37-dc3efdd9ea90" providerId="ADAL" clId="{A5231E6A-816C-434A-96B0-1E6B484B40F2}" dt="2018-04-06T18:29:20.436" v="8464" actId="26606"/>
          <ac:spMkLst>
            <pc:docMk/>
            <pc:sldMk cId="372150193" sldId="264"/>
            <ac:spMk id="28" creationId="{1C091803-41C2-48E0-9228-5148460C7479}"/>
          </ac:spMkLst>
        </pc:spChg>
        <pc:spChg chg="add">
          <ac:chgData name="Christopher Shively" userId="5b95fb3b-658b-419f-8d37-dc3efdd9ea90" providerId="ADAL" clId="{A5231E6A-816C-434A-96B0-1E6B484B40F2}" dt="2018-04-06T18:29:20.436" v="8464" actId="26606"/>
          <ac:spMkLst>
            <pc:docMk/>
            <pc:sldMk cId="372150193" sldId="264"/>
            <ac:spMk id="30" creationId="{6166C6D1-23AC-49C4-BA07-238E4E9F8CEB}"/>
          </ac:spMkLst>
        </pc:spChg>
        <pc:spChg chg="add">
          <ac:chgData name="Christopher Shively" userId="5b95fb3b-658b-419f-8d37-dc3efdd9ea90" providerId="ADAL" clId="{A5231E6A-816C-434A-96B0-1E6B484B40F2}" dt="2018-04-06T18:29:20.436" v="8464" actId="26606"/>
          <ac:spMkLst>
            <pc:docMk/>
            <pc:sldMk cId="372150193" sldId="264"/>
            <ac:spMk id="32" creationId="{B775CD93-9DF2-48CB-9F57-1BCA9A46C7FA}"/>
          </ac:spMkLst>
        </pc:spChg>
        <pc:picChg chg="mod">
          <ac:chgData name="Christopher Shively" userId="5b95fb3b-658b-419f-8d37-dc3efdd9ea90" providerId="ADAL" clId="{A5231E6A-816C-434A-96B0-1E6B484B40F2}" dt="2018-04-07T12:19:01.670" v="8958" actId="208"/>
          <ac:picMkLst>
            <pc:docMk/>
            <pc:sldMk cId="372150193" sldId="264"/>
            <ac:picMk id="7" creationId="{D737EC80-4D97-4840-9BD8-84AD69CED16D}"/>
          </ac:picMkLst>
        </pc:picChg>
      </pc:sldChg>
      <pc:sldChg chg="modSp">
        <pc:chgData name="Christopher Shively" userId="5b95fb3b-658b-419f-8d37-dc3efdd9ea90" providerId="ADAL" clId="{A5231E6A-816C-434A-96B0-1E6B484B40F2}" dt="2018-04-07T14:07:53.800" v="10083" actId="20577"/>
        <pc:sldMkLst>
          <pc:docMk/>
          <pc:sldMk cId="2409460458" sldId="265"/>
        </pc:sldMkLst>
        <pc:graphicFrameChg chg="mod">
          <ac:chgData name="Christopher Shively" userId="5b95fb3b-658b-419f-8d37-dc3efdd9ea90" providerId="ADAL" clId="{A5231E6A-816C-434A-96B0-1E6B484B40F2}" dt="2018-04-07T14:07:53.800" v="10083" actId="20577"/>
          <ac:graphicFrameMkLst>
            <pc:docMk/>
            <pc:sldMk cId="2409460458" sldId="265"/>
            <ac:graphicFrameMk id="14" creationId="{00000000-0000-0000-0000-000000000000}"/>
          </ac:graphicFrameMkLst>
        </pc:graphicFrameChg>
      </pc:sldChg>
      <pc:sldChg chg="modSp">
        <pc:chgData name="Christopher Shively" userId="5b95fb3b-658b-419f-8d37-dc3efdd9ea90" providerId="ADAL" clId="{A5231E6A-816C-434A-96B0-1E6B484B40F2}" dt="2018-04-07T12:43:31.463" v="9112" actId="20577"/>
        <pc:sldMkLst>
          <pc:docMk/>
          <pc:sldMk cId="1424684369" sldId="267"/>
        </pc:sldMkLst>
        <pc:spChg chg="mod">
          <ac:chgData name="Christopher Shively" userId="5b95fb3b-658b-419f-8d37-dc3efdd9ea90" providerId="ADAL" clId="{A5231E6A-816C-434A-96B0-1E6B484B40F2}" dt="2018-04-07T12:43:31.463" v="9112" actId="20577"/>
          <ac:spMkLst>
            <pc:docMk/>
            <pc:sldMk cId="1424684369" sldId="267"/>
            <ac:spMk id="2" creationId="{A6645D4B-2B31-4FEF-8F3E-28B194AEED25}"/>
          </ac:spMkLst>
        </pc:spChg>
        <pc:graphicFrameChg chg="mod">
          <ac:chgData name="Christopher Shively" userId="5b95fb3b-658b-419f-8d37-dc3efdd9ea90" providerId="ADAL" clId="{A5231E6A-816C-434A-96B0-1E6B484B40F2}" dt="2018-04-07T12:38:51.017" v="9080" actId="20577"/>
          <ac:graphicFrameMkLst>
            <pc:docMk/>
            <pc:sldMk cId="1424684369" sldId="267"/>
            <ac:graphicFrameMk id="5" creationId="{00000000-0000-0000-0000-000000000000}"/>
          </ac:graphicFrameMkLst>
        </pc:graphicFrameChg>
      </pc:sldChg>
      <pc:sldChg chg="modSp del modNotesTx">
        <pc:chgData name="Christopher Shively" userId="5b95fb3b-658b-419f-8d37-dc3efdd9ea90" providerId="ADAL" clId="{A5231E6A-816C-434A-96B0-1E6B484B40F2}" dt="2018-04-06T18:50:36.348" v="8589" actId="2696"/>
        <pc:sldMkLst>
          <pc:docMk/>
          <pc:sldMk cId="3375484462" sldId="268"/>
        </pc:sldMkLst>
        <pc:spChg chg="mod">
          <ac:chgData name="Christopher Shively" userId="5b95fb3b-658b-419f-8d37-dc3efdd9ea90" providerId="ADAL" clId="{A5231E6A-816C-434A-96B0-1E6B484B40F2}" dt="2018-04-06T18:08:07.330" v="8300" actId="13822"/>
          <ac:spMkLst>
            <pc:docMk/>
            <pc:sldMk cId="3375484462" sldId="268"/>
            <ac:spMk id="2" creationId="{D995EB9C-BDB5-406E-9EBF-E6F3437B5387}"/>
          </ac:spMkLst>
        </pc:spChg>
        <pc:spChg chg="mod">
          <ac:chgData name="Christopher Shively" userId="5b95fb3b-658b-419f-8d37-dc3efdd9ea90" providerId="ADAL" clId="{A5231E6A-816C-434A-96B0-1E6B484B40F2}" dt="2018-04-06T17:10:27.712" v="7747" actId="20577"/>
          <ac:spMkLst>
            <pc:docMk/>
            <pc:sldMk cId="3375484462" sldId="268"/>
            <ac:spMk id="3" creationId="{6AE547EC-10FA-4F46-B1DE-421E617B262D}"/>
          </ac:spMkLst>
        </pc:spChg>
      </pc:sldChg>
      <pc:sldChg chg="del ord modNotesTx">
        <pc:chgData name="Christopher Shively" userId="5b95fb3b-658b-419f-8d37-dc3efdd9ea90" providerId="ADAL" clId="{A5231E6A-816C-434A-96B0-1E6B484B40F2}" dt="2018-04-06T17:47:27.774" v="8037" actId="2696"/>
        <pc:sldMkLst>
          <pc:docMk/>
          <pc:sldMk cId="1920733554" sldId="269"/>
        </pc:sldMkLst>
      </pc:sldChg>
      <pc:sldChg chg="del">
        <pc:chgData name="Christopher Shively" userId="5b95fb3b-658b-419f-8d37-dc3efdd9ea90" providerId="ADAL" clId="{A5231E6A-816C-434A-96B0-1E6B484B40F2}" dt="2018-04-06T17:51:16.614" v="8076" actId="2696"/>
        <pc:sldMkLst>
          <pc:docMk/>
          <pc:sldMk cId="4220354447" sldId="270"/>
        </pc:sldMkLst>
      </pc:sldChg>
      <pc:sldChg chg="modSp add">
        <pc:chgData name="Christopher Shively" userId="5b95fb3b-658b-419f-8d37-dc3efdd9ea90" providerId="ADAL" clId="{A5231E6A-816C-434A-96B0-1E6B484B40F2}" dt="2018-04-07T12:55:46.249" v="9160" actId="20577"/>
        <pc:sldMkLst>
          <pc:docMk/>
          <pc:sldMk cId="193400540" sldId="273"/>
        </pc:sldMkLst>
        <pc:spChg chg="mod">
          <ac:chgData name="Christopher Shively" userId="5b95fb3b-658b-419f-8d37-dc3efdd9ea90" providerId="ADAL" clId="{A5231E6A-816C-434A-96B0-1E6B484B40F2}" dt="2018-04-07T12:44:30.188" v="9115" actId="20577"/>
          <ac:spMkLst>
            <pc:docMk/>
            <pc:sldMk cId="193400540" sldId="273"/>
            <ac:spMk id="2" creationId="{A6645D4B-2B31-4FEF-8F3E-28B194AEED25}"/>
          </ac:spMkLst>
        </pc:spChg>
        <pc:graphicFrameChg chg="mod">
          <ac:chgData name="Christopher Shively" userId="5b95fb3b-658b-419f-8d37-dc3efdd9ea90" providerId="ADAL" clId="{A5231E6A-816C-434A-96B0-1E6B484B40F2}" dt="2018-04-07T12:55:46.249" v="9160" actId="20577"/>
          <ac:graphicFrameMkLst>
            <pc:docMk/>
            <pc:sldMk cId="193400540" sldId="273"/>
            <ac:graphicFrameMk id="5" creationId="{00000000-0000-0000-0000-000000000000}"/>
          </ac:graphicFrameMkLst>
        </pc:graphicFrameChg>
      </pc:sldChg>
      <pc:sldChg chg="addSp delSp modSp add mod setBg">
        <pc:chgData name="Christopher Shively" userId="5b95fb3b-658b-419f-8d37-dc3efdd9ea90" providerId="ADAL" clId="{A5231E6A-816C-434A-96B0-1E6B484B40F2}" dt="2018-04-07T13:32:48.968" v="9862" actId="20577"/>
        <pc:sldMkLst>
          <pc:docMk/>
          <pc:sldMk cId="1911048817" sldId="274"/>
        </pc:sldMkLst>
        <pc:spChg chg="mod">
          <ac:chgData name="Christopher Shively" userId="5b95fb3b-658b-419f-8d37-dc3efdd9ea90" providerId="ADAL" clId="{A5231E6A-816C-434A-96B0-1E6B484B40F2}" dt="2018-04-05T20:05:25.168" v="2632"/>
          <ac:spMkLst>
            <pc:docMk/>
            <pc:sldMk cId="1911048817" sldId="274"/>
            <ac:spMk id="2" creationId="{95F02FC3-9FF7-4C9F-BC7F-E0318D7B0C2F}"/>
          </ac:spMkLst>
        </pc:spChg>
        <pc:spChg chg="del mod">
          <ac:chgData name="Christopher Shively" userId="5b95fb3b-658b-419f-8d37-dc3efdd9ea90" providerId="ADAL" clId="{A5231E6A-816C-434A-96B0-1E6B484B40F2}" dt="2018-04-05T19:15:24.875" v="1479" actId="26606"/>
          <ac:spMkLst>
            <pc:docMk/>
            <pc:sldMk cId="1911048817" sldId="274"/>
            <ac:spMk id="3" creationId="{5469FC5C-2614-4276-B3C0-53296218AD6B}"/>
          </ac:spMkLst>
        </pc:spChg>
        <pc:spChg chg="add del">
          <ac:chgData name="Christopher Shively" userId="5b95fb3b-658b-419f-8d37-dc3efdd9ea90" providerId="ADAL" clId="{A5231E6A-816C-434A-96B0-1E6B484B40F2}" dt="2018-04-05T19:15:24.875" v="1479" actId="26606"/>
          <ac:spMkLst>
            <pc:docMk/>
            <pc:sldMk cId="1911048817" sldId="274"/>
            <ac:spMk id="8" creationId="{8D70B121-56F4-4848-B38B-182089D909FA}"/>
          </ac:spMkLst>
        </pc:spChg>
        <pc:spChg chg="add">
          <ac:chgData name="Christopher Shively" userId="5b95fb3b-658b-419f-8d37-dc3efdd9ea90" providerId="ADAL" clId="{A5231E6A-816C-434A-96B0-1E6B484B40F2}" dt="2018-04-05T19:15:24.875" v="1479" actId="26606"/>
          <ac:spMkLst>
            <pc:docMk/>
            <pc:sldMk cId="1911048817" sldId="274"/>
            <ac:spMk id="17" creationId="{BE95D989-81FA-4BAD-9AD5-E46CEDA91B36}"/>
          </ac:spMkLst>
        </pc:spChg>
        <pc:spChg chg="add">
          <ac:chgData name="Christopher Shively" userId="5b95fb3b-658b-419f-8d37-dc3efdd9ea90" providerId="ADAL" clId="{A5231E6A-816C-434A-96B0-1E6B484B40F2}" dt="2018-04-05T19:15:24.875" v="1479" actId="26606"/>
          <ac:spMkLst>
            <pc:docMk/>
            <pc:sldMk cId="1911048817" sldId="274"/>
            <ac:spMk id="19" creationId="{156189E5-8A3E-4CFD-B71B-CCD0F8495E56}"/>
          </ac:spMkLst>
        </pc:spChg>
        <pc:graphicFrameChg chg="add mod">
          <ac:chgData name="Christopher Shively" userId="5b95fb3b-658b-419f-8d37-dc3efdd9ea90" providerId="ADAL" clId="{A5231E6A-816C-434A-96B0-1E6B484B40F2}" dt="2018-04-07T13:32:48.968" v="9862" actId="20577"/>
          <ac:graphicFrameMkLst>
            <pc:docMk/>
            <pc:sldMk cId="1911048817" sldId="274"/>
            <ac:graphicFrameMk id="12" creationId="{214C382D-16DD-47FC-B1A5-1BAB918FBE47}"/>
          </ac:graphicFrameMkLst>
        </pc:graphicFrameChg>
        <pc:cxnChg chg="add del">
          <ac:chgData name="Christopher Shively" userId="5b95fb3b-658b-419f-8d37-dc3efdd9ea90" providerId="ADAL" clId="{A5231E6A-816C-434A-96B0-1E6B484B40F2}" dt="2018-04-05T19:15:24.875" v="1479" actId="26606"/>
          <ac:cxnSpMkLst>
            <pc:docMk/>
            <pc:sldMk cId="1911048817" sldId="274"/>
            <ac:cxnSpMk id="10" creationId="{2D72A2C9-F3CA-4216-8BAD-FA4C970C3C4E}"/>
          </ac:cxnSpMkLst>
        </pc:cxnChg>
      </pc:sldChg>
      <pc:sldChg chg="modSp add del">
        <pc:chgData name="Christopher Shively" userId="5b95fb3b-658b-419f-8d37-dc3efdd9ea90" providerId="ADAL" clId="{A5231E6A-816C-434A-96B0-1E6B484B40F2}" dt="2018-04-06T14:55:26.720" v="5823" actId="2696"/>
        <pc:sldMkLst>
          <pc:docMk/>
          <pc:sldMk cId="3280291842" sldId="275"/>
        </pc:sldMkLst>
        <pc:spChg chg="mod">
          <ac:chgData name="Christopher Shively" userId="5b95fb3b-658b-419f-8d37-dc3efdd9ea90" providerId="ADAL" clId="{A5231E6A-816C-434A-96B0-1E6B484B40F2}" dt="2018-04-05T19:21:12.532" v="1809" actId="255"/>
          <ac:spMkLst>
            <pc:docMk/>
            <pc:sldMk cId="3280291842" sldId="275"/>
            <ac:spMk id="2" creationId="{95F02FC3-9FF7-4C9F-BC7F-E0318D7B0C2F}"/>
          </ac:spMkLst>
        </pc:spChg>
        <pc:graphicFrameChg chg="mod">
          <ac:chgData name="Christopher Shively" userId="5b95fb3b-658b-419f-8d37-dc3efdd9ea90" providerId="ADAL" clId="{A5231E6A-816C-434A-96B0-1E6B484B40F2}" dt="2018-04-05T19:35:06.863" v="2363" actId="20577"/>
          <ac:graphicFrameMkLst>
            <pc:docMk/>
            <pc:sldMk cId="3280291842" sldId="275"/>
            <ac:graphicFrameMk id="12" creationId="{214C382D-16DD-47FC-B1A5-1BAB918FBE47}"/>
          </ac:graphicFrameMkLst>
        </pc:graphicFrameChg>
      </pc:sldChg>
      <pc:sldChg chg="modSp add del">
        <pc:chgData name="Christopher Shively" userId="5b95fb3b-658b-419f-8d37-dc3efdd9ea90" providerId="ADAL" clId="{A5231E6A-816C-434A-96B0-1E6B484B40F2}" dt="2018-04-06T13:25:17.389" v="5005" actId="2696"/>
        <pc:sldMkLst>
          <pc:docMk/>
          <pc:sldMk cId="453238021" sldId="276"/>
        </pc:sldMkLst>
        <pc:spChg chg="mod">
          <ac:chgData name="Christopher Shively" userId="5b95fb3b-658b-419f-8d37-dc3efdd9ea90" providerId="ADAL" clId="{A5231E6A-816C-434A-96B0-1E6B484B40F2}" dt="2018-04-06T12:38:06.602" v="4805" actId="20577"/>
          <ac:spMkLst>
            <pc:docMk/>
            <pc:sldMk cId="453238021" sldId="276"/>
            <ac:spMk id="2" creationId="{ED979363-1FE2-418F-A42E-27DF0E93CBF0}"/>
          </ac:spMkLst>
        </pc:spChg>
        <pc:graphicFrameChg chg="mod">
          <ac:chgData name="Christopher Shively" userId="5b95fb3b-658b-419f-8d37-dc3efdd9ea90" providerId="ADAL" clId="{A5231E6A-816C-434A-96B0-1E6B484B40F2}" dt="2018-04-06T13:24:14.006" v="4998"/>
          <ac:graphicFrameMkLst>
            <pc:docMk/>
            <pc:sldMk cId="453238021" sldId="276"/>
            <ac:graphicFrameMk id="5" creationId="{00000000-0000-0000-0000-000000000000}"/>
          </ac:graphicFrameMkLst>
        </pc:graphicFrameChg>
      </pc:sldChg>
      <pc:sldChg chg="addSp delSp modSp add">
        <pc:chgData name="Christopher Shively" userId="5b95fb3b-658b-419f-8d37-dc3efdd9ea90" providerId="ADAL" clId="{A5231E6A-816C-434A-96B0-1E6B484B40F2}" dt="2018-04-07T14:00:29.554" v="10013" actId="20577"/>
        <pc:sldMkLst>
          <pc:docMk/>
          <pc:sldMk cId="3426749104" sldId="277"/>
        </pc:sldMkLst>
        <pc:spChg chg="mod ord">
          <ac:chgData name="Christopher Shively" userId="5b95fb3b-658b-419f-8d37-dc3efdd9ea90" providerId="ADAL" clId="{A5231E6A-816C-434A-96B0-1E6B484B40F2}" dt="2018-04-07T14:00:29.554" v="10013" actId="20577"/>
          <ac:spMkLst>
            <pc:docMk/>
            <pc:sldMk cId="3426749104" sldId="277"/>
            <ac:spMk id="2" creationId="{95F02FC3-9FF7-4C9F-BC7F-E0318D7B0C2F}"/>
          </ac:spMkLst>
        </pc:spChg>
        <pc:spChg chg="add del mod">
          <ac:chgData name="Christopher Shively" userId="5b95fb3b-658b-419f-8d37-dc3efdd9ea90" providerId="ADAL" clId="{A5231E6A-816C-434A-96B0-1E6B484B40F2}" dt="2018-04-05T19:54:18.446" v="2571"/>
          <ac:spMkLst>
            <pc:docMk/>
            <pc:sldMk cId="3426749104" sldId="277"/>
            <ac:spMk id="3" creationId="{E1665B7C-C7A6-4422-9B3A-46CD6ECD52E1}"/>
          </ac:spMkLst>
        </pc:spChg>
        <pc:spChg chg="add del mod">
          <ac:chgData name="Christopher Shively" userId="5b95fb3b-658b-419f-8d37-dc3efdd9ea90" providerId="ADAL" clId="{A5231E6A-816C-434A-96B0-1E6B484B40F2}" dt="2018-04-06T14:59:25.655" v="6094" actId="478"/>
          <ac:spMkLst>
            <pc:docMk/>
            <pc:sldMk cId="3426749104" sldId="277"/>
            <ac:spMk id="6" creationId="{7C8586B8-68C7-4343-8B19-DCD7FF21A028}"/>
          </ac:spMkLst>
        </pc:spChg>
        <pc:spChg chg="add del mod">
          <ac:chgData name="Christopher Shively" userId="5b95fb3b-658b-419f-8d37-dc3efdd9ea90" providerId="ADAL" clId="{A5231E6A-816C-434A-96B0-1E6B484B40F2}" dt="2018-04-06T17:03:22.938" v="7522" actId="478"/>
          <ac:spMkLst>
            <pc:docMk/>
            <pc:sldMk cId="3426749104" sldId="277"/>
            <ac:spMk id="8" creationId="{4B449CAF-4DCB-459C-B901-9D3E43AF6D58}"/>
          </ac:spMkLst>
        </pc:spChg>
        <pc:spChg chg="add mod">
          <ac:chgData name="Christopher Shively" userId="5b95fb3b-658b-419f-8d37-dc3efdd9ea90" providerId="ADAL" clId="{A5231E6A-816C-434A-96B0-1E6B484B40F2}" dt="2018-04-06T17:30:30.191" v="7939" actId="1076"/>
          <ac:spMkLst>
            <pc:docMk/>
            <pc:sldMk cId="3426749104" sldId="277"/>
            <ac:spMk id="10" creationId="{CF2511B1-C1CB-4A26-83E7-A935F1AE35A8}"/>
          </ac:spMkLst>
        </pc:spChg>
        <pc:spChg chg="add mod">
          <ac:chgData name="Christopher Shively" userId="5b95fb3b-658b-419f-8d37-dc3efdd9ea90" providerId="ADAL" clId="{A5231E6A-816C-434A-96B0-1E6B484B40F2}" dt="2018-04-06T17:30:35.609" v="7941" actId="1076"/>
          <ac:spMkLst>
            <pc:docMk/>
            <pc:sldMk cId="3426749104" sldId="277"/>
            <ac:spMk id="16" creationId="{9CFDFE19-E681-4E4C-A353-E4C8E9537793}"/>
          </ac:spMkLst>
        </pc:spChg>
        <pc:spChg chg="del">
          <ac:chgData name="Christopher Shively" userId="5b95fb3b-658b-419f-8d37-dc3efdd9ea90" providerId="ADAL" clId="{A5231E6A-816C-434A-96B0-1E6B484B40F2}" dt="2018-04-05T20:07:14.780" v="2638" actId="26606"/>
          <ac:spMkLst>
            <pc:docMk/>
            <pc:sldMk cId="3426749104" sldId="277"/>
            <ac:spMk id="17" creationId="{BE95D989-81FA-4BAD-9AD5-E46CEDA91B36}"/>
          </ac:spMkLst>
        </pc:spChg>
        <pc:spChg chg="del">
          <ac:chgData name="Christopher Shively" userId="5b95fb3b-658b-419f-8d37-dc3efdd9ea90" providerId="ADAL" clId="{A5231E6A-816C-434A-96B0-1E6B484B40F2}" dt="2018-04-05T20:07:14.780" v="2638" actId="26606"/>
          <ac:spMkLst>
            <pc:docMk/>
            <pc:sldMk cId="3426749104" sldId="277"/>
            <ac:spMk id="19" creationId="{156189E5-8A3E-4CFD-B71B-CCD0F8495E56}"/>
          </ac:spMkLst>
        </pc:spChg>
        <pc:spChg chg="add">
          <ac:chgData name="Christopher Shively" userId="5b95fb3b-658b-419f-8d37-dc3efdd9ea90" providerId="ADAL" clId="{A5231E6A-816C-434A-96B0-1E6B484B40F2}" dt="2018-04-05T20:07:14.780" v="2638" actId="26606"/>
          <ac:spMkLst>
            <pc:docMk/>
            <pc:sldMk cId="3426749104" sldId="277"/>
            <ac:spMk id="24" creationId="{6753252F-4873-4F63-801D-CC719279A7D5}"/>
          </ac:spMkLst>
        </pc:spChg>
        <pc:spChg chg="add">
          <ac:chgData name="Christopher Shively" userId="5b95fb3b-658b-419f-8d37-dc3efdd9ea90" providerId="ADAL" clId="{A5231E6A-816C-434A-96B0-1E6B484B40F2}" dt="2018-04-05T20:07:14.780" v="2638" actId="26606"/>
          <ac:spMkLst>
            <pc:docMk/>
            <pc:sldMk cId="3426749104" sldId="277"/>
            <ac:spMk id="26" creationId="{047C8CCB-F95D-4249-92DD-651249D3535A}"/>
          </ac:spMkLst>
        </pc:spChg>
        <pc:graphicFrameChg chg="del">
          <ac:chgData name="Christopher Shively" userId="5b95fb3b-658b-419f-8d37-dc3efdd9ea90" providerId="ADAL" clId="{A5231E6A-816C-434A-96B0-1E6B484B40F2}" dt="2018-04-05T19:53:16.090" v="2570" actId="478"/>
          <ac:graphicFrameMkLst>
            <pc:docMk/>
            <pc:sldMk cId="3426749104" sldId="277"/>
            <ac:graphicFrameMk id="12" creationId="{214C382D-16DD-47FC-B1A5-1BAB918FBE47}"/>
          </ac:graphicFrameMkLst>
        </pc:graphicFrameChg>
        <pc:picChg chg="add del mod modCrop">
          <ac:chgData name="Christopher Shively" userId="5b95fb3b-658b-419f-8d37-dc3efdd9ea90" providerId="ADAL" clId="{A5231E6A-816C-434A-96B0-1E6B484B40F2}" dt="2018-04-06T17:02:35.019" v="7485" actId="478"/>
          <ac:picMkLst>
            <pc:docMk/>
            <pc:sldMk cId="3426749104" sldId="277"/>
            <ac:picMk id="4" creationId="{B1AB6BF8-4399-44AD-B316-DF08E1B35741}"/>
          </ac:picMkLst>
        </pc:picChg>
        <pc:picChg chg="add mod modCrop">
          <ac:chgData name="Christopher Shively" userId="5b95fb3b-658b-419f-8d37-dc3efdd9ea90" providerId="ADAL" clId="{A5231E6A-816C-434A-96B0-1E6B484B40F2}" dt="2018-04-06T17:03:16.608" v="7521" actId="1038"/>
          <ac:picMkLst>
            <pc:docMk/>
            <pc:sldMk cId="3426749104" sldId="277"/>
            <ac:picMk id="9" creationId="{64A5C452-CDAC-4CB3-91F4-1D1188161BA8}"/>
          </ac:picMkLst>
        </pc:picChg>
      </pc:sldChg>
      <pc:sldChg chg="addSp delSp modSp add ord modAnim">
        <pc:chgData name="Christopher Shively" userId="5b95fb3b-658b-419f-8d37-dc3efdd9ea90" providerId="ADAL" clId="{A5231E6A-816C-434A-96B0-1E6B484B40F2}" dt="2018-04-07T13:44:56.905" v="9979" actId="20577"/>
        <pc:sldMkLst>
          <pc:docMk/>
          <pc:sldMk cId="3452121971" sldId="278"/>
        </pc:sldMkLst>
        <pc:spChg chg="mod">
          <ac:chgData name="Christopher Shively" userId="5b95fb3b-658b-419f-8d37-dc3efdd9ea90" providerId="ADAL" clId="{A5231E6A-816C-434A-96B0-1E6B484B40F2}" dt="2018-04-07T13:41:43.830" v="9962" actId="20577"/>
          <ac:spMkLst>
            <pc:docMk/>
            <pc:sldMk cId="3452121971" sldId="278"/>
            <ac:spMk id="2" creationId="{95F02FC3-9FF7-4C9F-BC7F-E0318D7B0C2F}"/>
          </ac:spMkLst>
        </pc:spChg>
        <pc:spChg chg="add mod">
          <ac:chgData name="Christopher Shively" userId="5b95fb3b-658b-419f-8d37-dc3efdd9ea90" providerId="ADAL" clId="{A5231E6A-816C-434A-96B0-1E6B484B40F2}" dt="2018-04-07T13:44:56.905" v="9979" actId="20577"/>
          <ac:spMkLst>
            <pc:docMk/>
            <pc:sldMk cId="3452121971" sldId="278"/>
            <ac:spMk id="3" creationId="{679D4CA5-F65D-457E-BB89-388B0AF4847C}"/>
          </ac:spMkLst>
        </pc:spChg>
        <pc:spChg chg="add del">
          <ac:chgData name="Christopher Shively" userId="5b95fb3b-658b-419f-8d37-dc3efdd9ea90" providerId="ADAL" clId="{A5231E6A-816C-434A-96B0-1E6B484B40F2}" dt="2018-04-05T20:21:26.581" v="2852" actId="478"/>
          <ac:spMkLst>
            <pc:docMk/>
            <pc:sldMk cId="3452121971" sldId="278"/>
            <ac:spMk id="4" creationId="{5C36458E-AB4C-485D-A13E-A3728FCA59BF}"/>
          </ac:spMkLst>
        </pc:spChg>
        <pc:spChg chg="add">
          <ac:chgData name="Christopher Shively" userId="5b95fb3b-658b-419f-8d37-dc3efdd9ea90" providerId="ADAL" clId="{A5231E6A-816C-434A-96B0-1E6B484B40F2}" dt="2018-04-05T20:21:07.081" v="2848"/>
          <ac:spMkLst>
            <pc:docMk/>
            <pc:sldMk cId="3452121971" sldId="278"/>
            <ac:spMk id="9" creationId="{FE5A2162-D5CA-4ABA-96AB-CD57186B7E41}"/>
          </ac:spMkLst>
        </pc:spChg>
        <pc:spChg chg="add">
          <ac:chgData name="Christopher Shively" userId="5b95fb3b-658b-419f-8d37-dc3efdd9ea90" providerId="ADAL" clId="{A5231E6A-816C-434A-96B0-1E6B484B40F2}" dt="2018-04-05T20:21:07.081" v="2848"/>
          <ac:spMkLst>
            <pc:docMk/>
            <pc:sldMk cId="3452121971" sldId="278"/>
            <ac:spMk id="10" creationId="{83E80B32-32B3-4E1B-86D7-D78A27DFD6C4}"/>
          </ac:spMkLst>
        </pc:spChg>
        <pc:spChg chg="add">
          <ac:chgData name="Christopher Shively" userId="5b95fb3b-658b-419f-8d37-dc3efdd9ea90" providerId="ADAL" clId="{A5231E6A-816C-434A-96B0-1E6B484B40F2}" dt="2018-04-05T20:21:07.081" v="2848"/>
          <ac:spMkLst>
            <pc:docMk/>
            <pc:sldMk cId="3452121971" sldId="278"/>
            <ac:spMk id="11" creationId="{32F562F4-D564-45BC-9103-303770DF1267}"/>
          </ac:spMkLst>
        </pc:spChg>
        <pc:spChg chg="add">
          <ac:chgData name="Christopher Shively" userId="5b95fb3b-658b-419f-8d37-dc3efdd9ea90" providerId="ADAL" clId="{A5231E6A-816C-434A-96B0-1E6B484B40F2}" dt="2018-04-05T20:21:07.081" v="2848"/>
          <ac:spMkLst>
            <pc:docMk/>
            <pc:sldMk cId="3452121971" sldId="278"/>
            <ac:spMk id="13" creationId="{566D75F9-C1C5-4595-87DE-20D16609EB5E}"/>
          </ac:spMkLst>
        </pc:spChg>
        <pc:grpChg chg="add mod">
          <ac:chgData name="Christopher Shively" userId="5b95fb3b-658b-419f-8d37-dc3efdd9ea90" providerId="ADAL" clId="{A5231E6A-816C-434A-96B0-1E6B484B40F2}" dt="2018-04-05T20:21:08.650" v="2849"/>
          <ac:grpSpMkLst>
            <pc:docMk/>
            <pc:sldMk cId="3452121971" sldId="278"/>
            <ac:grpSpMk id="7" creationId="{22E50DF3-CBAB-4D97-9917-38F71A9A4175}"/>
          </ac:grpSpMkLst>
        </pc:grpChg>
        <pc:grpChg chg="add mod">
          <ac:chgData name="Christopher Shively" userId="5b95fb3b-658b-419f-8d37-dc3efdd9ea90" providerId="ADAL" clId="{A5231E6A-816C-434A-96B0-1E6B484B40F2}" dt="2018-04-05T20:21:08.650" v="2849"/>
          <ac:grpSpMkLst>
            <pc:docMk/>
            <pc:sldMk cId="3452121971" sldId="278"/>
            <ac:grpSpMk id="8" creationId="{2D562EA1-5315-4804-875D-79BBD7705E6B}"/>
          </ac:grpSpMkLst>
        </pc:grpChg>
        <pc:graphicFrameChg chg="del mod">
          <ac:chgData name="Christopher Shively" userId="5b95fb3b-658b-419f-8d37-dc3efdd9ea90" providerId="ADAL" clId="{A5231E6A-816C-434A-96B0-1E6B484B40F2}" dt="2018-04-05T20:20:59.772" v="2847" actId="478"/>
          <ac:graphicFrameMkLst>
            <pc:docMk/>
            <pc:sldMk cId="3452121971" sldId="278"/>
            <ac:graphicFrameMk id="12" creationId="{214C382D-16DD-47FC-B1A5-1BAB918FBE47}"/>
          </ac:graphicFrameMkLst>
        </pc:graphicFrameChg>
      </pc:sldChg>
      <pc:sldChg chg="addSp delSp modSp add ord modTransition modAnim">
        <pc:chgData name="Christopher Shively" userId="5b95fb3b-658b-419f-8d37-dc3efdd9ea90" providerId="ADAL" clId="{A5231E6A-816C-434A-96B0-1E6B484B40F2}" dt="2018-04-07T13:46:16.365" v="9991" actId="20577"/>
        <pc:sldMkLst>
          <pc:docMk/>
          <pc:sldMk cId="3082854446" sldId="279"/>
        </pc:sldMkLst>
        <pc:spChg chg="mod">
          <ac:chgData name="Christopher Shively" userId="5b95fb3b-658b-419f-8d37-dc3efdd9ea90" providerId="ADAL" clId="{A5231E6A-816C-434A-96B0-1E6B484B40F2}" dt="2018-04-05T20:35:46.440" v="3227" actId="1076"/>
          <ac:spMkLst>
            <pc:docMk/>
            <pc:sldMk cId="3082854446" sldId="279"/>
            <ac:spMk id="2" creationId="{22FEBE28-E021-4B03-AAC6-317822B693E6}"/>
          </ac:spMkLst>
        </pc:spChg>
        <pc:spChg chg="add del mod">
          <ac:chgData name="Christopher Shively" userId="5b95fb3b-658b-419f-8d37-dc3efdd9ea90" providerId="ADAL" clId="{A5231E6A-816C-434A-96B0-1E6B484B40F2}" dt="2018-04-05T20:27:30.024" v="3046" actId="1032"/>
          <ac:spMkLst>
            <pc:docMk/>
            <pc:sldMk cId="3082854446" sldId="279"/>
            <ac:spMk id="3" creationId="{38F03602-7E74-4D90-84F6-4E11AD7B0206}"/>
          </ac:spMkLst>
        </pc:spChg>
        <pc:spChg chg="add mod">
          <ac:chgData name="Christopher Shively" userId="5b95fb3b-658b-419f-8d37-dc3efdd9ea90" providerId="ADAL" clId="{A5231E6A-816C-434A-96B0-1E6B484B40F2}" dt="2018-04-07T13:46:16.365" v="9991" actId="20577"/>
          <ac:spMkLst>
            <pc:docMk/>
            <pc:sldMk cId="3082854446" sldId="279"/>
            <ac:spMk id="6" creationId="{D8546648-634C-43D6-903D-D9429D933855}"/>
          </ac:spMkLst>
        </pc:spChg>
        <pc:spChg chg="add mod">
          <ac:chgData name="Christopher Shively" userId="5b95fb3b-658b-419f-8d37-dc3efdd9ea90" providerId="ADAL" clId="{A5231E6A-816C-434A-96B0-1E6B484B40F2}" dt="2018-04-06T18:21:12.915" v="8354" actId="1035"/>
          <ac:spMkLst>
            <pc:docMk/>
            <pc:sldMk cId="3082854446" sldId="279"/>
            <ac:spMk id="7" creationId="{5A4BC54B-A1B0-4AC1-AE27-9F5AB27BA3B9}"/>
          </ac:spMkLst>
        </pc:spChg>
        <pc:spChg chg="add del mod">
          <ac:chgData name="Christopher Shively" userId="5b95fb3b-658b-419f-8d37-dc3efdd9ea90" providerId="ADAL" clId="{A5231E6A-816C-434A-96B0-1E6B484B40F2}" dt="2018-04-06T15:16:48.171" v="6223" actId="478"/>
          <ac:spMkLst>
            <pc:docMk/>
            <pc:sldMk cId="3082854446" sldId="279"/>
            <ac:spMk id="8" creationId="{D335A0A1-9E54-492B-8109-31F6BCBC5803}"/>
          </ac:spMkLst>
        </pc:spChg>
        <pc:spChg chg="add del mod">
          <ac:chgData name="Christopher Shively" userId="5b95fb3b-658b-419f-8d37-dc3efdd9ea90" providerId="ADAL" clId="{A5231E6A-816C-434A-96B0-1E6B484B40F2}" dt="2018-04-05T20:34:50.115" v="3186" actId="478"/>
          <ac:spMkLst>
            <pc:docMk/>
            <pc:sldMk cId="3082854446" sldId="279"/>
            <ac:spMk id="9" creationId="{3D302C4E-9550-474F-A1E0-F343B3103854}"/>
          </ac:spMkLst>
        </pc:spChg>
        <pc:spChg chg="add mod">
          <ac:chgData name="Christopher Shively" userId="5b95fb3b-658b-419f-8d37-dc3efdd9ea90" providerId="ADAL" clId="{A5231E6A-816C-434A-96B0-1E6B484B40F2}" dt="2018-04-06T18:21:12.915" v="8354" actId="1035"/>
          <ac:spMkLst>
            <pc:docMk/>
            <pc:sldMk cId="3082854446" sldId="279"/>
            <ac:spMk id="13" creationId="{31F49610-3EED-4CC7-8A29-F35AB0505A3D}"/>
          </ac:spMkLst>
        </pc:spChg>
        <pc:spChg chg="add mod">
          <ac:chgData name="Christopher Shively" userId="5b95fb3b-658b-419f-8d37-dc3efdd9ea90" providerId="ADAL" clId="{A5231E6A-816C-434A-96B0-1E6B484B40F2}" dt="2018-04-06T18:21:12.915" v="8354" actId="1035"/>
          <ac:spMkLst>
            <pc:docMk/>
            <pc:sldMk cId="3082854446" sldId="279"/>
            <ac:spMk id="15" creationId="{A83BA913-2946-403F-A571-0CAC49B2DC6C}"/>
          </ac:spMkLst>
        </pc:spChg>
        <pc:spChg chg="add mod">
          <ac:chgData name="Christopher Shively" userId="5b95fb3b-658b-419f-8d37-dc3efdd9ea90" providerId="ADAL" clId="{A5231E6A-816C-434A-96B0-1E6B484B40F2}" dt="2018-04-06T18:21:12.915" v="8354" actId="1035"/>
          <ac:spMkLst>
            <pc:docMk/>
            <pc:sldMk cId="3082854446" sldId="279"/>
            <ac:spMk id="16" creationId="{FBF51860-7C89-48A5-A310-37A80C3ABADE}"/>
          </ac:spMkLst>
        </pc:spChg>
        <pc:spChg chg="add mod">
          <ac:chgData name="Christopher Shively" userId="5b95fb3b-658b-419f-8d37-dc3efdd9ea90" providerId="ADAL" clId="{A5231E6A-816C-434A-96B0-1E6B484B40F2}" dt="2018-04-06T18:21:12.915" v="8354" actId="1035"/>
          <ac:spMkLst>
            <pc:docMk/>
            <pc:sldMk cId="3082854446" sldId="279"/>
            <ac:spMk id="17" creationId="{67E27575-2349-4D3A-A2BD-E4301BD0A908}"/>
          </ac:spMkLst>
        </pc:spChg>
        <pc:graphicFrameChg chg="add mod">
          <ac:chgData name="Christopher Shively" userId="5b95fb3b-658b-419f-8d37-dc3efdd9ea90" providerId="ADAL" clId="{A5231E6A-816C-434A-96B0-1E6B484B40F2}" dt="2018-04-06T18:48:06.267" v="8546"/>
          <ac:graphicFrameMkLst>
            <pc:docMk/>
            <pc:sldMk cId="3082854446" sldId="279"/>
            <ac:graphicFrameMk id="4" creationId="{8F3326AF-E75B-4C57-A472-5DE4F0FB20BF}"/>
          </ac:graphicFrameMkLst>
        </pc:graphicFrameChg>
        <pc:graphicFrameChg chg="del mod">
          <ac:chgData name="Christopher Shively" userId="5b95fb3b-658b-419f-8d37-dc3efdd9ea90" providerId="ADAL" clId="{A5231E6A-816C-434A-96B0-1E6B484B40F2}" dt="2018-04-05T20:26:23.982" v="2961" actId="478"/>
          <ac:graphicFrameMkLst>
            <pc:docMk/>
            <pc:sldMk cId="3082854446" sldId="279"/>
            <ac:graphicFrameMk id="5" creationId="{00000000-0000-0000-0000-000000000000}"/>
          </ac:graphicFrameMkLst>
        </pc:graphicFrameChg>
      </pc:sldChg>
      <pc:sldChg chg="modSp add del">
        <pc:chgData name="Christopher Shively" userId="5b95fb3b-658b-419f-8d37-dc3efdd9ea90" providerId="ADAL" clId="{A5231E6A-816C-434A-96B0-1E6B484B40F2}" dt="2018-04-06T17:52:09.447" v="8077" actId="2696"/>
        <pc:sldMkLst>
          <pc:docMk/>
          <pc:sldMk cId="3864204557" sldId="280"/>
        </pc:sldMkLst>
        <pc:spChg chg="mod">
          <ac:chgData name="Christopher Shively" userId="5b95fb3b-658b-419f-8d37-dc3efdd9ea90" providerId="ADAL" clId="{A5231E6A-816C-434A-96B0-1E6B484B40F2}" dt="2018-04-05T21:02:10.530" v="3905" actId="20577"/>
          <ac:spMkLst>
            <pc:docMk/>
            <pc:sldMk cId="3864204557" sldId="280"/>
            <ac:spMk id="2" creationId="{635E5339-0ECA-4EC9-AF39-550E366C9A29}"/>
          </ac:spMkLst>
        </pc:spChg>
      </pc:sldChg>
      <pc:sldChg chg="modSp add del ord">
        <pc:chgData name="Christopher Shively" userId="5b95fb3b-658b-419f-8d37-dc3efdd9ea90" providerId="ADAL" clId="{A5231E6A-816C-434A-96B0-1E6B484B40F2}" dt="2018-04-06T16:53:14.267" v="6966" actId="2696"/>
        <pc:sldMkLst>
          <pc:docMk/>
          <pc:sldMk cId="1648684192" sldId="281"/>
        </pc:sldMkLst>
        <pc:spChg chg="mod">
          <ac:chgData name="Christopher Shively" userId="5b95fb3b-658b-419f-8d37-dc3efdd9ea90" providerId="ADAL" clId="{A5231E6A-816C-434A-96B0-1E6B484B40F2}" dt="2018-04-05T21:03:21.811" v="3972" actId="20577"/>
          <ac:spMkLst>
            <pc:docMk/>
            <pc:sldMk cId="1648684192" sldId="281"/>
            <ac:spMk id="2" creationId="{0FFF2627-D07E-4767-901C-65E897B502C5}"/>
          </ac:spMkLst>
        </pc:spChg>
      </pc:sldChg>
      <pc:sldChg chg="add del">
        <pc:chgData name="Christopher Shively" userId="5b95fb3b-658b-419f-8d37-dc3efdd9ea90" providerId="ADAL" clId="{A5231E6A-816C-434A-96B0-1E6B484B40F2}" dt="2018-04-06T13:26:00.772" v="5012" actId="2696"/>
        <pc:sldMkLst>
          <pc:docMk/>
          <pc:sldMk cId="2015363170" sldId="282"/>
        </pc:sldMkLst>
      </pc:sldChg>
      <pc:sldChg chg="addSp delSp modSp add del mod ord setBg setClrOvrMap">
        <pc:chgData name="Christopher Shively" userId="5b95fb3b-658b-419f-8d37-dc3efdd9ea90" providerId="ADAL" clId="{A5231E6A-816C-434A-96B0-1E6B484B40F2}" dt="2018-04-06T14:20:38.782" v="5068" actId="2696"/>
        <pc:sldMkLst>
          <pc:docMk/>
          <pc:sldMk cId="18046572" sldId="283"/>
        </pc:sldMkLst>
        <pc:spChg chg="mod">
          <ac:chgData name="Christopher Shively" userId="5b95fb3b-658b-419f-8d37-dc3efdd9ea90" providerId="ADAL" clId="{A5231E6A-816C-434A-96B0-1E6B484B40F2}" dt="2018-04-06T14:19:09.938" v="5061" actId="26606"/>
          <ac:spMkLst>
            <pc:docMk/>
            <pc:sldMk cId="18046572" sldId="283"/>
            <ac:spMk id="2" creationId="{A6645D4B-2B31-4FEF-8F3E-28B194AEED25}"/>
          </ac:spMkLst>
        </pc:spChg>
        <pc:spChg chg="add del">
          <ac:chgData name="Christopher Shively" userId="5b95fb3b-658b-419f-8d37-dc3efdd9ea90" providerId="ADAL" clId="{A5231E6A-816C-434A-96B0-1E6B484B40F2}" dt="2018-04-06T14:18:30.652" v="5036" actId="26606"/>
          <ac:spMkLst>
            <pc:docMk/>
            <pc:sldMk cId="18046572" sldId="283"/>
            <ac:spMk id="10" creationId="{BE95D989-81FA-4BAD-9AD5-E46CEDA91B36}"/>
          </ac:spMkLst>
        </pc:spChg>
        <pc:spChg chg="add del">
          <ac:chgData name="Christopher Shively" userId="5b95fb3b-658b-419f-8d37-dc3efdd9ea90" providerId="ADAL" clId="{A5231E6A-816C-434A-96B0-1E6B484B40F2}" dt="2018-04-06T14:18:30.652" v="5036" actId="26606"/>
          <ac:spMkLst>
            <pc:docMk/>
            <pc:sldMk cId="18046572" sldId="283"/>
            <ac:spMk id="12" creationId="{156189E5-8A3E-4CFD-B71B-CCD0F8495E56}"/>
          </ac:spMkLst>
        </pc:spChg>
        <pc:spChg chg="add del">
          <ac:chgData name="Christopher Shively" userId="5b95fb3b-658b-419f-8d37-dc3efdd9ea90" providerId="ADAL" clId="{A5231E6A-816C-434A-96B0-1E6B484B40F2}" dt="2018-04-06T14:18:47.941" v="5037" actId="26606"/>
          <ac:spMkLst>
            <pc:docMk/>
            <pc:sldMk cId="18046572" sldId="283"/>
            <ac:spMk id="17" creationId="{BE95D989-81FA-4BAD-9AD5-E46CEDA91B36}"/>
          </ac:spMkLst>
        </pc:spChg>
        <pc:spChg chg="add del">
          <ac:chgData name="Christopher Shively" userId="5b95fb3b-658b-419f-8d37-dc3efdd9ea90" providerId="ADAL" clId="{A5231E6A-816C-434A-96B0-1E6B484B40F2}" dt="2018-04-06T14:18:47.941" v="5037" actId="26606"/>
          <ac:spMkLst>
            <pc:docMk/>
            <pc:sldMk cId="18046572" sldId="283"/>
            <ac:spMk id="19" creationId="{156189E5-8A3E-4CFD-B71B-CCD0F8495E56}"/>
          </ac:spMkLst>
        </pc:spChg>
        <pc:graphicFrameChg chg="mod modGraphic">
          <ac:chgData name="Christopher Shively" userId="5b95fb3b-658b-419f-8d37-dc3efdd9ea90" providerId="ADAL" clId="{A5231E6A-816C-434A-96B0-1E6B484B40F2}" dt="2018-04-06T14:19:09.938" v="5061" actId="26606"/>
          <ac:graphicFrameMkLst>
            <pc:docMk/>
            <pc:sldMk cId="18046572" sldId="283"/>
            <ac:graphicFrameMk id="5" creationId="{00000000-0000-0000-0000-000000000000}"/>
          </ac:graphicFrameMkLst>
        </pc:graphicFrameChg>
      </pc:sldChg>
      <pc:sldChg chg="modSp add del ord">
        <pc:chgData name="Christopher Shively" userId="5b95fb3b-658b-419f-8d37-dc3efdd9ea90" providerId="ADAL" clId="{A5231E6A-816C-434A-96B0-1E6B484B40F2}" dt="2018-04-06T13:25:14.786" v="5004" actId="2696"/>
        <pc:sldMkLst>
          <pc:docMk/>
          <pc:sldMk cId="3653525858" sldId="283"/>
        </pc:sldMkLst>
        <pc:graphicFrameChg chg="mod">
          <ac:chgData name="Christopher Shively" userId="5b95fb3b-658b-419f-8d37-dc3efdd9ea90" providerId="ADAL" clId="{A5231E6A-816C-434A-96B0-1E6B484B40F2}" dt="2018-04-06T13:25:10.734" v="5003"/>
          <ac:graphicFrameMkLst>
            <pc:docMk/>
            <pc:sldMk cId="3653525858" sldId="283"/>
            <ac:graphicFrameMk id="5" creationId="{00000000-0000-0000-0000-000000000000}"/>
          </ac:graphicFrameMkLst>
        </pc:graphicFrameChg>
      </pc:sldChg>
      <pc:sldChg chg="modSp add ord">
        <pc:chgData name="Christopher Shively" userId="5b95fb3b-658b-419f-8d37-dc3efdd9ea90" providerId="ADAL" clId="{A5231E6A-816C-434A-96B0-1E6B484B40F2}" dt="2018-04-07T13:53:38.030" v="9992" actId="20577"/>
        <pc:sldMkLst>
          <pc:docMk/>
          <pc:sldMk cId="2765610993" sldId="284"/>
        </pc:sldMkLst>
        <pc:spChg chg="mod">
          <ac:chgData name="Christopher Shively" userId="5b95fb3b-658b-419f-8d37-dc3efdd9ea90" providerId="ADAL" clId="{A5231E6A-816C-434A-96B0-1E6B484B40F2}" dt="2018-04-07T13:41:52.025" v="9965" actId="20577"/>
          <ac:spMkLst>
            <pc:docMk/>
            <pc:sldMk cId="2765610993" sldId="284"/>
            <ac:spMk id="2" creationId="{A6645D4B-2B31-4FEF-8F3E-28B194AEED25}"/>
          </ac:spMkLst>
        </pc:spChg>
        <pc:graphicFrameChg chg="mod">
          <ac:chgData name="Christopher Shively" userId="5b95fb3b-658b-419f-8d37-dc3efdd9ea90" providerId="ADAL" clId="{A5231E6A-816C-434A-96B0-1E6B484B40F2}" dt="2018-04-07T13:53:38.030" v="9992" actId="20577"/>
          <ac:graphicFrameMkLst>
            <pc:docMk/>
            <pc:sldMk cId="2765610993" sldId="284"/>
            <ac:graphicFrameMk id="5" creationId="{00000000-0000-0000-0000-000000000000}"/>
          </ac:graphicFrameMkLst>
        </pc:graphicFrameChg>
      </pc:sldChg>
      <pc:sldChg chg="modSp add ord">
        <pc:chgData name="Christopher Shively" userId="5b95fb3b-658b-419f-8d37-dc3efdd9ea90" providerId="ADAL" clId="{A5231E6A-816C-434A-96B0-1E6B484B40F2}" dt="2018-04-07T13:57:29.396" v="9995" actId="20577"/>
        <pc:sldMkLst>
          <pc:docMk/>
          <pc:sldMk cId="113669486" sldId="285"/>
        </pc:sldMkLst>
        <pc:spChg chg="mod">
          <ac:chgData name="Christopher Shively" userId="5b95fb3b-658b-419f-8d37-dc3efdd9ea90" providerId="ADAL" clId="{A5231E6A-816C-434A-96B0-1E6B484B40F2}" dt="2018-04-07T13:57:29.396" v="9995" actId="20577"/>
          <ac:spMkLst>
            <pc:docMk/>
            <pc:sldMk cId="113669486" sldId="285"/>
            <ac:spMk id="2" creationId="{95F02FC3-9FF7-4C9F-BC7F-E0318D7B0C2F}"/>
          </ac:spMkLst>
        </pc:spChg>
        <pc:spChg chg="mod">
          <ac:chgData name="Christopher Shively" userId="5b95fb3b-658b-419f-8d37-dc3efdd9ea90" providerId="ADAL" clId="{A5231E6A-816C-434A-96B0-1E6B484B40F2}" dt="2018-04-06T14:38:52.219" v="5531" actId="20577"/>
          <ac:spMkLst>
            <pc:docMk/>
            <pc:sldMk cId="113669486" sldId="285"/>
            <ac:spMk id="3" creationId="{679D4CA5-F65D-457E-BB89-388B0AF4847C}"/>
          </ac:spMkLst>
        </pc:spChg>
      </pc:sldChg>
      <pc:sldChg chg="modSp add">
        <pc:chgData name="Christopher Shively" userId="5b95fb3b-658b-419f-8d37-dc3efdd9ea90" providerId="ADAL" clId="{A5231E6A-816C-434A-96B0-1E6B484B40F2}" dt="2018-04-07T13:36:20.551" v="9959" actId="20577"/>
        <pc:sldMkLst>
          <pc:docMk/>
          <pc:sldMk cId="3849458179" sldId="286"/>
        </pc:sldMkLst>
        <pc:graphicFrameChg chg="mod">
          <ac:chgData name="Christopher Shively" userId="5b95fb3b-658b-419f-8d37-dc3efdd9ea90" providerId="ADAL" clId="{A5231E6A-816C-434A-96B0-1E6B484B40F2}" dt="2018-04-07T13:36:20.551" v="9959" actId="20577"/>
          <ac:graphicFrameMkLst>
            <pc:docMk/>
            <pc:sldMk cId="3849458179" sldId="286"/>
            <ac:graphicFrameMk id="12" creationId="{214C382D-16DD-47FC-B1A5-1BAB918FBE47}"/>
          </ac:graphicFrameMkLst>
        </pc:graphicFrameChg>
      </pc:sldChg>
      <pc:sldChg chg="modSp add del">
        <pc:chgData name="Christopher Shively" userId="5b95fb3b-658b-419f-8d37-dc3efdd9ea90" providerId="ADAL" clId="{A5231E6A-816C-434A-96B0-1E6B484B40F2}" dt="2018-04-06T16:53:15.808" v="6967" actId="2696"/>
        <pc:sldMkLst>
          <pc:docMk/>
          <pc:sldMk cId="1351541002" sldId="287"/>
        </pc:sldMkLst>
        <pc:spChg chg="mod">
          <ac:chgData name="Christopher Shively" userId="5b95fb3b-658b-419f-8d37-dc3efdd9ea90" providerId="ADAL" clId="{A5231E6A-816C-434A-96B0-1E6B484B40F2}" dt="2018-04-06T15:21:33.600" v="6297" actId="20577"/>
          <ac:spMkLst>
            <pc:docMk/>
            <pc:sldMk cId="1351541002" sldId="287"/>
            <ac:spMk id="2" creationId="{0FFF2627-D07E-4767-901C-65E897B502C5}"/>
          </ac:spMkLst>
        </pc:spChg>
        <pc:spChg chg="mod">
          <ac:chgData name="Christopher Shively" userId="5b95fb3b-658b-419f-8d37-dc3efdd9ea90" providerId="ADAL" clId="{A5231E6A-816C-434A-96B0-1E6B484B40F2}" dt="2018-04-06T15:22:34.066" v="6472" actId="20577"/>
          <ac:spMkLst>
            <pc:docMk/>
            <pc:sldMk cId="1351541002" sldId="287"/>
            <ac:spMk id="3" creationId="{6E109B8E-1FCD-46AC-8CB4-7A7A3E1D4B6E}"/>
          </ac:spMkLst>
        </pc:spChg>
      </pc:sldChg>
      <pc:sldChg chg="modSp add del ord">
        <pc:chgData name="Christopher Shively" userId="5b95fb3b-658b-419f-8d37-dc3efdd9ea90" providerId="ADAL" clId="{A5231E6A-816C-434A-96B0-1E6B484B40F2}" dt="2018-04-06T16:52:55.752" v="6963" actId="2696"/>
        <pc:sldMkLst>
          <pc:docMk/>
          <pc:sldMk cId="2008147115" sldId="288"/>
        </pc:sldMkLst>
        <pc:spChg chg="mod">
          <ac:chgData name="Christopher Shively" userId="5b95fb3b-658b-419f-8d37-dc3efdd9ea90" providerId="ADAL" clId="{A5231E6A-816C-434A-96B0-1E6B484B40F2}" dt="2018-04-06T15:23:40.840" v="6528" actId="20577"/>
          <ac:spMkLst>
            <pc:docMk/>
            <pc:sldMk cId="2008147115" sldId="288"/>
            <ac:spMk id="2" creationId="{A6645D4B-2B31-4FEF-8F3E-28B194AEED25}"/>
          </ac:spMkLst>
        </pc:spChg>
        <pc:graphicFrameChg chg="mod">
          <ac:chgData name="Christopher Shively" userId="5b95fb3b-658b-419f-8d37-dc3efdd9ea90" providerId="ADAL" clId="{A5231E6A-816C-434A-96B0-1E6B484B40F2}" dt="2018-04-06T15:37:51.194" v="6702"/>
          <ac:graphicFrameMkLst>
            <pc:docMk/>
            <pc:sldMk cId="2008147115" sldId="288"/>
            <ac:graphicFrameMk id="5" creationId="{00000000-0000-0000-0000-000000000000}"/>
          </ac:graphicFrameMkLst>
        </pc:graphicFrameChg>
      </pc:sldChg>
      <pc:sldChg chg="addSp delSp modSp add del ord">
        <pc:chgData name="Christopher Shively" userId="5b95fb3b-658b-419f-8d37-dc3efdd9ea90" providerId="ADAL" clId="{A5231E6A-816C-434A-96B0-1E6B484B40F2}" dt="2018-04-06T16:50:18.132" v="6841" actId="2696"/>
        <pc:sldMkLst>
          <pc:docMk/>
          <pc:sldMk cId="2048953968" sldId="289"/>
        </pc:sldMkLst>
        <pc:spChg chg="mod">
          <ac:chgData name="Christopher Shively" userId="5b95fb3b-658b-419f-8d37-dc3efdd9ea90" providerId="ADAL" clId="{A5231E6A-816C-434A-96B0-1E6B484B40F2}" dt="2018-04-06T16:43:15.394" v="6772" actId="20577"/>
          <ac:spMkLst>
            <pc:docMk/>
            <pc:sldMk cId="2048953968" sldId="289"/>
            <ac:spMk id="2" creationId="{95F02FC3-9FF7-4C9F-BC7F-E0318D7B0C2F}"/>
          </ac:spMkLst>
        </pc:spChg>
        <pc:spChg chg="add mod">
          <ac:chgData name="Christopher Shively" userId="5b95fb3b-658b-419f-8d37-dc3efdd9ea90" providerId="ADAL" clId="{A5231E6A-816C-434A-96B0-1E6B484B40F2}" dt="2018-04-06T16:43:19.650" v="6773" actId="478"/>
          <ac:spMkLst>
            <pc:docMk/>
            <pc:sldMk cId="2048953968" sldId="289"/>
            <ac:spMk id="5" creationId="{14868018-E33E-4A2F-8EED-620FA6F97441}"/>
          </ac:spMkLst>
        </pc:spChg>
        <pc:picChg chg="del">
          <ac:chgData name="Christopher Shively" userId="5b95fb3b-658b-419f-8d37-dc3efdd9ea90" providerId="ADAL" clId="{A5231E6A-816C-434A-96B0-1E6B484B40F2}" dt="2018-04-06T16:43:19.650" v="6773" actId="478"/>
          <ac:picMkLst>
            <pc:docMk/>
            <pc:sldMk cId="2048953968" sldId="289"/>
            <ac:picMk id="4" creationId="{B1AB6BF8-4399-44AD-B316-DF08E1B35741}"/>
          </ac:picMkLst>
        </pc:picChg>
      </pc:sldChg>
      <pc:sldChg chg="addSp delSp modSp add setBg delDesignElem">
        <pc:chgData name="Christopher Shively" userId="5b95fb3b-658b-419f-8d37-dc3efdd9ea90" providerId="ADAL" clId="{A5231E6A-816C-434A-96B0-1E6B484B40F2}" dt="2018-04-06T18:36:40.357" v="8540" actId="11529"/>
        <pc:sldMkLst>
          <pc:docMk/>
          <pc:sldMk cId="3019979099" sldId="290"/>
        </pc:sldMkLst>
        <pc:spChg chg="add del mod">
          <ac:chgData name="Christopher Shively" userId="5b95fb3b-658b-419f-8d37-dc3efdd9ea90" providerId="ADAL" clId="{A5231E6A-816C-434A-96B0-1E6B484B40F2}" dt="2018-04-06T18:33:49.517" v="8530"/>
          <ac:spMkLst>
            <pc:docMk/>
            <pc:sldMk cId="3019979099" sldId="290"/>
            <ac:spMk id="2" creationId="{95F02FC3-9FF7-4C9F-BC7F-E0318D7B0C2F}"/>
          </ac:spMkLst>
        </pc:spChg>
        <pc:spChg chg="del">
          <ac:chgData name="Christopher Shively" userId="5b95fb3b-658b-419f-8d37-dc3efdd9ea90" providerId="ADAL" clId="{A5231E6A-816C-434A-96B0-1E6B484B40F2}" dt="2018-04-06T16:46:34.778" v="6782" actId="931"/>
          <ac:spMkLst>
            <pc:docMk/>
            <pc:sldMk cId="3019979099" sldId="290"/>
            <ac:spMk id="5" creationId="{14868018-E33E-4A2F-8EED-620FA6F97441}"/>
          </ac:spMkLst>
        </pc:spChg>
        <pc:spChg chg="add del mod">
          <ac:chgData name="Christopher Shively" userId="5b95fb3b-658b-419f-8d37-dc3efdd9ea90" providerId="ADAL" clId="{A5231E6A-816C-434A-96B0-1E6B484B40F2}" dt="2018-04-06T18:33:49.517" v="8530"/>
          <ac:spMkLst>
            <pc:docMk/>
            <pc:sldMk cId="3019979099" sldId="290"/>
            <ac:spMk id="6" creationId="{CEE039C5-3D17-4ACE-B40C-65349513496A}"/>
          </ac:spMkLst>
        </pc:spChg>
        <pc:spChg chg="add del mod">
          <ac:chgData name="Christopher Shively" userId="5b95fb3b-658b-419f-8d37-dc3efdd9ea90" providerId="ADAL" clId="{A5231E6A-816C-434A-96B0-1E6B484B40F2}" dt="2018-04-06T18:33:49.517" v="8530"/>
          <ac:spMkLst>
            <pc:docMk/>
            <pc:sldMk cId="3019979099" sldId="290"/>
            <ac:spMk id="7" creationId="{EFE1F97C-55B2-4728-ADEA-F47D455373E3}"/>
          </ac:spMkLst>
        </pc:spChg>
        <pc:spChg chg="add del mod">
          <ac:chgData name="Christopher Shively" userId="5b95fb3b-658b-419f-8d37-dc3efdd9ea90" providerId="ADAL" clId="{A5231E6A-816C-434A-96B0-1E6B484B40F2}" dt="2018-04-06T18:33:49.517" v="8530"/>
          <ac:spMkLst>
            <pc:docMk/>
            <pc:sldMk cId="3019979099" sldId="290"/>
            <ac:spMk id="8" creationId="{E9DF2E9E-EEF5-4C89-B5C6-12A813A18849}"/>
          </ac:spMkLst>
        </pc:spChg>
        <pc:spChg chg="add del mod">
          <ac:chgData name="Christopher Shively" userId="5b95fb3b-658b-419f-8d37-dc3efdd9ea90" providerId="ADAL" clId="{A5231E6A-816C-434A-96B0-1E6B484B40F2}" dt="2018-04-06T18:33:49.517" v="8530"/>
          <ac:spMkLst>
            <pc:docMk/>
            <pc:sldMk cId="3019979099" sldId="290"/>
            <ac:spMk id="9" creationId="{44A04BBF-85C5-45B5-A994-F6420FD4DE9B}"/>
          </ac:spMkLst>
        </pc:spChg>
        <pc:spChg chg="add del mod ord">
          <ac:chgData name="Christopher Shively" userId="5b95fb3b-658b-419f-8d37-dc3efdd9ea90" providerId="ADAL" clId="{A5231E6A-816C-434A-96B0-1E6B484B40F2}" dt="2018-04-06T18:36:40.357" v="8540" actId="11529"/>
          <ac:spMkLst>
            <pc:docMk/>
            <pc:sldMk cId="3019979099" sldId="290"/>
            <ac:spMk id="10" creationId="{01C77EC2-0B40-40EE-BEA9-370FDA490FB4}"/>
          </ac:spMkLst>
        </pc:spChg>
        <pc:spChg chg="add del mod">
          <ac:chgData name="Christopher Shively" userId="5b95fb3b-658b-419f-8d37-dc3efdd9ea90" providerId="ADAL" clId="{A5231E6A-816C-434A-96B0-1E6B484B40F2}" dt="2018-04-06T18:35:44.223" v="8532" actId="207"/>
          <ac:spMkLst>
            <pc:docMk/>
            <pc:sldMk cId="3019979099" sldId="290"/>
            <ac:spMk id="24" creationId="{6753252F-4873-4F63-801D-CC719279A7D5}"/>
          </ac:spMkLst>
        </pc:spChg>
        <pc:spChg chg="add del mod">
          <ac:chgData name="Christopher Shively" userId="5b95fb3b-658b-419f-8d37-dc3efdd9ea90" providerId="ADAL" clId="{A5231E6A-816C-434A-96B0-1E6B484B40F2}" dt="2018-04-06T18:35:44.223" v="8532" actId="207"/>
          <ac:spMkLst>
            <pc:docMk/>
            <pc:sldMk cId="3019979099" sldId="290"/>
            <ac:spMk id="26" creationId="{047C8CCB-F95D-4249-92DD-651249D3535A}"/>
          </ac:spMkLst>
        </pc:spChg>
        <pc:picChg chg="add del mod ord">
          <ac:chgData name="Christopher Shively" userId="5b95fb3b-658b-419f-8d37-dc3efdd9ea90" providerId="ADAL" clId="{A5231E6A-816C-434A-96B0-1E6B484B40F2}" dt="2018-04-06T18:33:49.517" v="8530"/>
          <ac:picMkLst>
            <pc:docMk/>
            <pc:sldMk cId="3019979099" sldId="290"/>
            <ac:picMk id="4" creationId="{5C399CD5-0047-4445-AF26-3BCF8D9A9A30}"/>
          </ac:picMkLst>
        </pc:picChg>
      </pc:sldChg>
      <pc:sldChg chg="addSp delSp modSp add ord">
        <pc:chgData name="Christopher Shively" userId="5b95fb3b-658b-419f-8d37-dc3efdd9ea90" providerId="ADAL" clId="{A5231E6A-816C-434A-96B0-1E6B484B40F2}" dt="2018-04-07T14:05:48.167" v="10059" actId="20577"/>
        <pc:sldMkLst>
          <pc:docMk/>
          <pc:sldMk cId="1364010834" sldId="291"/>
        </pc:sldMkLst>
        <pc:spChg chg="mod">
          <ac:chgData name="Christopher Shively" userId="5b95fb3b-658b-419f-8d37-dc3efdd9ea90" providerId="ADAL" clId="{A5231E6A-816C-434A-96B0-1E6B484B40F2}" dt="2018-04-06T17:50:05.779" v="8051" actId="20577"/>
          <ac:spMkLst>
            <pc:docMk/>
            <pc:sldMk cId="1364010834" sldId="291"/>
            <ac:spMk id="2" creationId="{95F02FC3-9FF7-4C9F-BC7F-E0318D7B0C2F}"/>
          </ac:spMkLst>
        </pc:spChg>
        <pc:spChg chg="mod">
          <ac:chgData name="Christopher Shively" userId="5b95fb3b-658b-419f-8d37-dc3efdd9ea90" providerId="ADAL" clId="{A5231E6A-816C-434A-96B0-1E6B484B40F2}" dt="2018-04-07T14:05:48.167" v="10059" actId="20577"/>
          <ac:spMkLst>
            <pc:docMk/>
            <pc:sldMk cId="1364010834" sldId="291"/>
            <ac:spMk id="3" creationId="{679D4CA5-F65D-457E-BB89-388B0AF4847C}"/>
          </ac:spMkLst>
        </pc:spChg>
        <pc:spChg chg="del">
          <ac:chgData name="Christopher Shively" userId="5b95fb3b-658b-419f-8d37-dc3efdd9ea90" providerId="ADAL" clId="{A5231E6A-816C-434A-96B0-1E6B484B40F2}" dt="2018-04-06T16:59:29.156" v="7478" actId="26606"/>
          <ac:spMkLst>
            <pc:docMk/>
            <pc:sldMk cId="1364010834" sldId="291"/>
            <ac:spMk id="17" creationId="{BE95D989-81FA-4BAD-9AD5-E46CEDA91B36}"/>
          </ac:spMkLst>
        </pc:spChg>
        <pc:spChg chg="del">
          <ac:chgData name="Christopher Shively" userId="5b95fb3b-658b-419f-8d37-dc3efdd9ea90" providerId="ADAL" clId="{A5231E6A-816C-434A-96B0-1E6B484B40F2}" dt="2018-04-06T16:59:29.156" v="7478" actId="26606"/>
          <ac:spMkLst>
            <pc:docMk/>
            <pc:sldMk cId="1364010834" sldId="291"/>
            <ac:spMk id="19" creationId="{156189E5-8A3E-4CFD-B71B-CCD0F8495E56}"/>
          </ac:spMkLst>
        </pc:spChg>
        <pc:spChg chg="add">
          <ac:chgData name="Christopher Shively" userId="5b95fb3b-658b-419f-8d37-dc3efdd9ea90" providerId="ADAL" clId="{A5231E6A-816C-434A-96B0-1E6B484B40F2}" dt="2018-04-06T16:59:29.156" v="7478" actId="26606"/>
          <ac:spMkLst>
            <pc:docMk/>
            <pc:sldMk cId="1364010834" sldId="291"/>
            <ac:spMk id="24" creationId="{E186B68C-84BC-4A6E-99D1-EE87483C1349}"/>
          </ac:spMkLst>
        </pc:spChg>
        <pc:spChg chg="add">
          <ac:chgData name="Christopher Shively" userId="5b95fb3b-658b-419f-8d37-dc3efdd9ea90" providerId="ADAL" clId="{A5231E6A-816C-434A-96B0-1E6B484B40F2}" dt="2018-04-06T16:59:29.156" v="7478" actId="26606"/>
          <ac:spMkLst>
            <pc:docMk/>
            <pc:sldMk cId="1364010834" sldId="291"/>
            <ac:spMk id="26" creationId="{1C091803-41C2-48E0-9228-5148460C7479}"/>
          </ac:spMkLst>
        </pc:spChg>
        <pc:spChg chg="add">
          <ac:chgData name="Christopher Shively" userId="5b95fb3b-658b-419f-8d37-dc3efdd9ea90" providerId="ADAL" clId="{A5231E6A-816C-434A-96B0-1E6B484B40F2}" dt="2018-04-06T16:59:29.156" v="7478" actId="26606"/>
          <ac:spMkLst>
            <pc:docMk/>
            <pc:sldMk cId="1364010834" sldId="291"/>
            <ac:spMk id="28" creationId="{6166C6D1-23AC-49C4-BA07-238E4E9F8CEB}"/>
          </ac:spMkLst>
        </pc:spChg>
        <pc:spChg chg="add">
          <ac:chgData name="Christopher Shively" userId="5b95fb3b-658b-419f-8d37-dc3efdd9ea90" providerId="ADAL" clId="{A5231E6A-816C-434A-96B0-1E6B484B40F2}" dt="2018-04-06T16:59:29.156" v="7478" actId="26606"/>
          <ac:spMkLst>
            <pc:docMk/>
            <pc:sldMk cId="1364010834" sldId="291"/>
            <ac:spMk id="30" creationId="{B775CD93-9DF2-48CB-9F57-1BCA9A46C7FA}"/>
          </ac:spMkLst>
        </pc:spChg>
        <pc:picChg chg="add mod ord">
          <ac:chgData name="Christopher Shively" userId="5b95fb3b-658b-419f-8d37-dc3efdd9ea90" providerId="ADAL" clId="{A5231E6A-816C-434A-96B0-1E6B484B40F2}" dt="2018-04-06T18:26:31.885" v="8401" actId="207"/>
          <ac:picMkLst>
            <pc:docMk/>
            <pc:sldMk cId="1364010834" sldId="291"/>
            <ac:picMk id="5" creationId="{D671FDA8-F7CB-46BA-90DA-3BB7A01229D0}"/>
          </ac:picMkLst>
        </pc:picChg>
      </pc:sldChg>
      <pc:sldChg chg="modSp add ord">
        <pc:chgData name="Christopher Shively" userId="5b95fb3b-658b-419f-8d37-dc3efdd9ea90" providerId="ADAL" clId="{A5231E6A-816C-434A-96B0-1E6B484B40F2}" dt="2018-04-07T12:35:17.354" v="9073" actId="27636"/>
        <pc:sldMkLst>
          <pc:docMk/>
          <pc:sldMk cId="1125762613" sldId="292"/>
        </pc:sldMkLst>
        <pc:spChg chg="mod">
          <ac:chgData name="Christopher Shively" userId="5b95fb3b-658b-419f-8d37-dc3efdd9ea90" providerId="ADAL" clId="{A5231E6A-816C-434A-96B0-1E6B484B40F2}" dt="2018-04-07T11:46:48.003" v="8649" actId="14100"/>
          <ac:spMkLst>
            <pc:docMk/>
            <pc:sldMk cId="1125762613" sldId="292"/>
            <ac:spMk id="2" creationId="{95F02FC3-9FF7-4C9F-BC7F-E0318D7B0C2F}"/>
          </ac:spMkLst>
        </pc:spChg>
        <pc:spChg chg="mod">
          <ac:chgData name="Christopher Shively" userId="5b95fb3b-658b-419f-8d37-dc3efdd9ea90" providerId="ADAL" clId="{A5231E6A-816C-434A-96B0-1E6B484B40F2}" dt="2018-04-07T12:35:17.354" v="9073" actId="27636"/>
          <ac:spMkLst>
            <pc:docMk/>
            <pc:sldMk cId="1125762613" sldId="292"/>
            <ac:spMk id="3" creationId="{679D4CA5-F65D-457E-BB89-388B0AF4847C}"/>
          </ac:spMkLst>
        </pc:spChg>
      </pc:sldChg>
      <pc:sldChg chg="addSp delSp add del setBg delDesignElem">
        <pc:chgData name="Christopher Shively" userId="5b95fb3b-658b-419f-8d37-dc3efdd9ea90" providerId="ADAL" clId="{A5231E6A-816C-434A-96B0-1E6B484B40F2}" dt="2018-04-06T18:49:23.121" v="8549"/>
        <pc:sldMkLst>
          <pc:docMk/>
          <pc:sldMk cId="3932778439" sldId="292"/>
        </pc:sldMkLst>
        <pc:spChg chg="add del">
          <ac:chgData name="Christopher Shively" userId="5b95fb3b-658b-419f-8d37-dc3efdd9ea90" providerId="ADAL" clId="{A5231E6A-816C-434A-96B0-1E6B484B40F2}" dt="2018-04-06T18:49:23.121" v="8549"/>
          <ac:spMkLst>
            <pc:docMk/>
            <pc:sldMk cId="3932778439" sldId="292"/>
            <ac:spMk id="17" creationId="{BE95D989-81FA-4BAD-9AD5-E46CEDA91B36}"/>
          </ac:spMkLst>
        </pc:spChg>
        <pc:spChg chg="add del">
          <ac:chgData name="Christopher Shively" userId="5b95fb3b-658b-419f-8d37-dc3efdd9ea90" providerId="ADAL" clId="{A5231E6A-816C-434A-96B0-1E6B484B40F2}" dt="2018-04-06T18:49:23.121" v="8549"/>
          <ac:spMkLst>
            <pc:docMk/>
            <pc:sldMk cId="3932778439" sldId="292"/>
            <ac:spMk id="19" creationId="{156189E5-8A3E-4CFD-B71B-CCD0F8495E56}"/>
          </ac:spMkLst>
        </pc:spChg>
      </pc:sldChg>
      <pc:sldChg chg="modSp add del ord">
        <pc:chgData name="Christopher Shively" userId="5b95fb3b-658b-419f-8d37-dc3efdd9ea90" providerId="ADAL" clId="{A5231E6A-816C-434A-96B0-1E6B484B40F2}" dt="2018-04-06T18:27:38.387" v="8428" actId="2696"/>
        <pc:sldMkLst>
          <pc:docMk/>
          <pc:sldMk cId="4093555016" sldId="292"/>
        </pc:sldMkLst>
        <pc:spChg chg="mod">
          <ac:chgData name="Christopher Shively" userId="5b95fb3b-658b-419f-8d37-dc3efdd9ea90" providerId="ADAL" clId="{A5231E6A-816C-434A-96B0-1E6B484B40F2}" dt="2018-04-06T18:27:30.569" v="8427" actId="20577"/>
          <ac:spMkLst>
            <pc:docMk/>
            <pc:sldMk cId="4093555016" sldId="292"/>
            <ac:spMk id="2" creationId="{95F02FC3-9FF7-4C9F-BC7F-E0318D7B0C2F}"/>
          </ac:spMkLst>
        </pc:spChg>
      </pc:sldChg>
      <pc:sldChg chg="add del ord">
        <pc:chgData name="Christopher Shively" userId="5b95fb3b-658b-419f-8d37-dc3efdd9ea90" providerId="ADAL" clId="{A5231E6A-816C-434A-96B0-1E6B484B40F2}" dt="2018-04-06T18:33:55.054" v="8531" actId="2696"/>
        <pc:sldMkLst>
          <pc:docMk/>
          <pc:sldMk cId="4117645524" sldId="292"/>
        </pc:sldMkLst>
      </pc:sldChg>
    </pc:docChg>
  </pc:docChgLst>
  <pc:docChgLst>
    <pc:chgData name="Shively, Christopher" userId="5b95fb3b-658b-419f-8d37-dc3efdd9ea90" providerId="ADAL" clId="{0943D5B0-72B5-42D2-8D3E-4CE2CC94B74A}"/>
    <pc:docChg chg="undo custSel addSld delSld modSld sldOrd">
      <pc:chgData name="Shively, Christopher" userId="5b95fb3b-658b-419f-8d37-dc3efdd9ea90" providerId="ADAL" clId="{0943D5B0-72B5-42D2-8D3E-4CE2CC94B74A}" dt="2018-02-06T12:24:47.191" v="2353" actId="20577"/>
      <pc:docMkLst>
        <pc:docMk/>
      </pc:docMkLst>
      <pc:sldChg chg="modSp">
        <pc:chgData name="Shively, Christopher" userId="5b95fb3b-658b-419f-8d37-dc3efdd9ea90" providerId="ADAL" clId="{0943D5B0-72B5-42D2-8D3E-4CE2CC94B74A}" dt="2018-02-06T12:23:10.371" v="2331" actId="20577"/>
        <pc:sldMkLst>
          <pc:docMk/>
          <pc:sldMk cId="2717740582" sldId="257"/>
        </pc:sldMkLst>
        <pc:spChg chg="mod">
          <ac:chgData name="Shively, Christopher" userId="5b95fb3b-658b-419f-8d37-dc3efdd9ea90" providerId="ADAL" clId="{0943D5B0-72B5-42D2-8D3E-4CE2CC94B74A}" dt="2018-02-06T12:23:01.079" v="2323" actId="20577"/>
          <ac:spMkLst>
            <pc:docMk/>
            <pc:sldMk cId="2717740582" sldId="257"/>
            <ac:spMk id="2" creationId="{9F2E37B8-7D3A-4B34-B5A2-F93727E9691F}"/>
          </ac:spMkLst>
        </pc:spChg>
        <pc:graphicFrameChg chg="mod">
          <ac:chgData name="Shively, Christopher" userId="5b95fb3b-658b-419f-8d37-dc3efdd9ea90" providerId="ADAL" clId="{0943D5B0-72B5-42D2-8D3E-4CE2CC94B74A}" dt="2018-02-06T12:23:10.371" v="2331" actId="20577"/>
          <ac:graphicFrameMkLst>
            <pc:docMk/>
            <pc:sldMk cId="2717740582" sldId="257"/>
            <ac:graphicFrameMk id="5" creationId="{00000000-0000-0000-0000-000000000000}"/>
          </ac:graphicFrameMkLst>
        </pc:graphicFrameChg>
      </pc:sldChg>
      <pc:sldChg chg="modSp">
        <pc:chgData name="Shively, Christopher" userId="5b95fb3b-658b-419f-8d37-dc3efdd9ea90" providerId="ADAL" clId="{0943D5B0-72B5-42D2-8D3E-4CE2CC94B74A}" dt="2018-02-06T12:23:27.274" v="2348" actId="20577"/>
        <pc:sldMkLst>
          <pc:docMk/>
          <pc:sldMk cId="1692016035" sldId="258"/>
        </pc:sldMkLst>
        <pc:spChg chg="mod">
          <ac:chgData name="Shively, Christopher" userId="5b95fb3b-658b-419f-8d37-dc3efdd9ea90" providerId="ADAL" clId="{0943D5B0-72B5-42D2-8D3E-4CE2CC94B74A}" dt="2018-02-06T12:23:27.274" v="2348" actId="20577"/>
          <ac:spMkLst>
            <pc:docMk/>
            <pc:sldMk cId="1692016035" sldId="258"/>
            <ac:spMk id="2" creationId="{A6645D4B-2B31-4FEF-8F3E-28B194AEED25}"/>
          </ac:spMkLst>
        </pc:spChg>
        <pc:graphicFrameChg chg="mod">
          <ac:chgData name="Shively, Christopher" userId="5b95fb3b-658b-419f-8d37-dc3efdd9ea90" providerId="ADAL" clId="{0943D5B0-72B5-42D2-8D3E-4CE2CC94B74A}" dt="2018-02-05T21:08:03.851" v="2153" actId="207"/>
          <ac:graphicFrameMkLst>
            <pc:docMk/>
            <pc:sldMk cId="1692016035" sldId="258"/>
            <ac:graphicFrameMk id="5" creationId="{00000000-0000-0000-0000-000000000000}"/>
          </ac:graphicFrameMkLst>
        </pc:graphicFrameChg>
      </pc:sldChg>
      <pc:sldChg chg="modSp">
        <pc:chgData name="Shively, Christopher" userId="5b95fb3b-658b-419f-8d37-dc3efdd9ea90" providerId="ADAL" clId="{0943D5B0-72B5-42D2-8D3E-4CE2CC94B74A}" dt="2018-02-05T20:27:14.033" v="1" actId="20577"/>
        <pc:sldMkLst>
          <pc:docMk/>
          <pc:sldMk cId="252766174" sldId="263"/>
        </pc:sldMkLst>
        <pc:graphicFrameChg chg="mod">
          <ac:chgData name="Shively, Christopher" userId="5b95fb3b-658b-419f-8d37-dc3efdd9ea90" providerId="ADAL" clId="{0943D5B0-72B5-42D2-8D3E-4CE2CC94B74A}" dt="2018-02-05T20:27:14.033" v="1" actId="20577"/>
          <ac:graphicFrameMkLst>
            <pc:docMk/>
            <pc:sldMk cId="252766174" sldId="263"/>
            <ac:graphicFrameMk id="5" creationId="{00000000-0000-0000-0000-000000000000}"/>
          </ac:graphicFrameMkLst>
        </pc:graphicFrameChg>
      </pc:sldChg>
      <pc:sldChg chg="modSp">
        <pc:chgData name="Shively, Christopher" userId="5b95fb3b-658b-419f-8d37-dc3efdd9ea90" providerId="ADAL" clId="{0943D5B0-72B5-42D2-8D3E-4CE2CC94B74A}" dt="2018-02-05T20:36:11.854" v="537" actId="20577"/>
        <pc:sldMkLst>
          <pc:docMk/>
          <pc:sldMk cId="372150193" sldId="264"/>
        </pc:sldMkLst>
        <pc:spChg chg="mod">
          <ac:chgData name="Shively, Christopher" userId="5b95fb3b-658b-419f-8d37-dc3efdd9ea90" providerId="ADAL" clId="{0943D5B0-72B5-42D2-8D3E-4CE2CC94B74A}" dt="2018-02-05T20:36:11.854" v="537" actId="20577"/>
          <ac:spMkLst>
            <pc:docMk/>
            <pc:sldMk cId="372150193" sldId="264"/>
            <ac:spMk id="3" creationId="{4D66BEC0-6357-4AB3-A4B2-FB4A5C655B8A}"/>
          </ac:spMkLst>
        </pc:spChg>
      </pc:sldChg>
      <pc:sldChg chg="modSp ord">
        <pc:chgData name="Shively, Christopher" userId="5b95fb3b-658b-419f-8d37-dc3efdd9ea90" providerId="ADAL" clId="{0943D5B0-72B5-42D2-8D3E-4CE2CC94B74A}" dt="2018-02-05T21:20:36.319" v="2231" actId="20577"/>
        <pc:sldMkLst>
          <pc:docMk/>
          <pc:sldMk cId="1424684369" sldId="267"/>
        </pc:sldMkLst>
        <pc:graphicFrameChg chg="mod">
          <ac:chgData name="Shively, Christopher" userId="5b95fb3b-658b-419f-8d37-dc3efdd9ea90" providerId="ADAL" clId="{0943D5B0-72B5-42D2-8D3E-4CE2CC94B74A}" dt="2018-02-05T21:11:53.354" v="2172" actId="207"/>
          <ac:graphicFrameMkLst>
            <pc:docMk/>
            <pc:sldMk cId="1424684369" sldId="267"/>
            <ac:graphicFrameMk id="5" creationId="{00000000-0000-0000-0000-000000000000}"/>
          </ac:graphicFrameMkLst>
        </pc:graphicFrameChg>
      </pc:sldChg>
      <pc:sldChg chg="addSp delSp modSp add mod setBg">
        <pc:chgData name="Shively, Christopher" userId="5b95fb3b-658b-419f-8d37-dc3efdd9ea90" providerId="ADAL" clId="{0943D5B0-72B5-42D2-8D3E-4CE2CC94B74A}" dt="2018-02-05T21:16:14.090" v="2212" actId="26606"/>
        <pc:sldMkLst>
          <pc:docMk/>
          <pc:sldMk cId="4119093944" sldId="272"/>
        </pc:sldMkLst>
        <pc:spChg chg="mod ord">
          <ac:chgData name="Shively, Christopher" userId="5b95fb3b-658b-419f-8d37-dc3efdd9ea90" providerId="ADAL" clId="{0943D5B0-72B5-42D2-8D3E-4CE2CC94B74A}" dt="2018-02-05T21:16:14.090" v="2212" actId="26606"/>
          <ac:spMkLst>
            <pc:docMk/>
            <pc:sldMk cId="4119093944" sldId="272"/>
            <ac:spMk id="2" creationId="{8DF75BAF-3D99-4AF8-B087-E051B6C99B6B}"/>
          </ac:spMkLst>
        </pc:spChg>
        <pc:spChg chg="del mod">
          <ac:chgData name="Shively, Christopher" userId="5b95fb3b-658b-419f-8d37-dc3efdd9ea90" providerId="ADAL" clId="{0943D5B0-72B5-42D2-8D3E-4CE2CC94B74A}" dt="2018-02-05T21:15:35.085" v="2210" actId="931"/>
          <ac:spMkLst>
            <pc:docMk/>
            <pc:sldMk cId="4119093944" sldId="272"/>
            <ac:spMk id="3" creationId="{78CDB7A3-906F-43C6-AA00-7B88B321A2E7}"/>
          </ac:spMkLst>
        </pc:spChg>
        <pc:spChg chg="add del">
          <ac:chgData name="Shively, Christopher" userId="5b95fb3b-658b-419f-8d37-dc3efdd9ea90" providerId="ADAL" clId="{0943D5B0-72B5-42D2-8D3E-4CE2CC94B74A}" dt="2018-02-05T21:16:14.090" v="2212" actId="26606"/>
          <ac:spMkLst>
            <pc:docMk/>
            <pc:sldMk cId="4119093944" sldId="272"/>
            <ac:spMk id="8" creationId="{8CE06232-69FD-453D-8EB2-706087A9021A}"/>
          </ac:spMkLst>
        </pc:spChg>
        <pc:spChg chg="add">
          <ac:chgData name="Shively, Christopher" userId="5b95fb3b-658b-419f-8d37-dc3efdd9ea90" providerId="ADAL" clId="{0943D5B0-72B5-42D2-8D3E-4CE2CC94B74A}" dt="2018-02-05T21:16:14.090" v="2212" actId="26606"/>
          <ac:spMkLst>
            <pc:docMk/>
            <pc:sldMk cId="4119093944" sldId="272"/>
            <ac:spMk id="13" creationId="{047C8CCB-F95D-4249-92DD-651249D3535A}"/>
          </ac:spMkLst>
        </pc:spChg>
        <pc:picChg chg="add mod">
          <ac:chgData name="Shively, Christopher" userId="5b95fb3b-658b-419f-8d37-dc3efdd9ea90" providerId="ADAL" clId="{0943D5B0-72B5-42D2-8D3E-4CE2CC94B74A}" dt="2018-02-05T21:16:14.090" v="2212" actId="26606"/>
          <ac:picMkLst>
            <pc:docMk/>
            <pc:sldMk cId="4119093944" sldId="272"/>
            <ac:picMk id="5" creationId="{ADC811F4-C95C-4F54-AF4A-BE1DC519B954}"/>
          </ac:picMkLst>
        </pc:picChg>
      </pc:sldChg>
    </pc:docChg>
  </pc:docChgLst>
</pc:chgInfo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7f6c5ccf0fb92680d3254b9ce1050e94" TargetMode="External"/><Relationship Id="rId2" Type="http://schemas.openxmlformats.org/officeDocument/2006/relationships/hyperlink" Target="https://vt4help.service-now.com/sp?id=sc_cat_item&amp;sys_id=63a5ae9a0f23f640b97f0bcce1050e4f" TargetMode="External"/><Relationship Id="rId1" Type="http://schemas.openxmlformats.org/officeDocument/2006/relationships/hyperlink" Target="https://vt4help.service-now.com/sp?id=sc_cat_item&amp;sys_id=dec7b90ddbb58b08515ff209af961986" TargetMode="Externa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vt4help.service-now.com/sp?id=sc_cat_item&amp;sys_id=6edbcea0db89be006122f12cbf9619af" TargetMode="External"/><Relationship Id="rId1" Type="http://schemas.openxmlformats.org/officeDocument/2006/relationships/hyperlink" Target="https://vt4help.service-now.com/sp?id=sc_cat_item&amp;sys_id=b49677660f130a00005de498b1050efe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a8c1174cdba07280515ff209af961906" TargetMode="External"/><Relationship Id="rId2" Type="http://schemas.openxmlformats.org/officeDocument/2006/relationships/hyperlink" Target="https://vt4help.service-now.com/sp?id=kb_article&amp;sys_id=0b50fea00f6bca00d3254b9ce1050e61" TargetMode="External"/><Relationship Id="rId1" Type="http://schemas.openxmlformats.org/officeDocument/2006/relationships/hyperlink" Target="https://vt4help.service-now.com/sp?id=kb_article&amp;sys_id=3e9ac18edb330f001e072fe51b961994" TargetMode="External"/><Relationship Id="rId4" Type="http://schemas.openxmlformats.org/officeDocument/2006/relationships/hyperlink" Target="https://vt4help.service-now.com/sp?id=sc_cat_item&amp;sys_id=9461b5dbdb43c3801e072fe51b96197b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a4da84cb0fd30a00005de498b1050ef8" TargetMode="External"/><Relationship Id="rId2" Type="http://schemas.openxmlformats.org/officeDocument/2006/relationships/hyperlink" Target="https://vt4help.service-now.com/sp?id=sc_cat_item&amp;sys_id=3d43856fdbc1d3c41e072fe51b961971" TargetMode="External"/><Relationship Id="rId1" Type="http://schemas.openxmlformats.org/officeDocument/2006/relationships/hyperlink" Target="https://vt4help.service-now.com/sp?id=sc_cat_item&amp;sys_id=39f14dcf6f3f9a0063db9f5e5d3ee4aa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0fad09e0dba93640294ffa38bf9619b6" TargetMode="External"/><Relationship Id="rId2" Type="http://schemas.openxmlformats.org/officeDocument/2006/relationships/hyperlink" Target="https://virginiatech.slack.com/apps/category/approved" TargetMode="External"/><Relationship Id="rId1" Type="http://schemas.openxmlformats.org/officeDocument/2006/relationships/hyperlink" Target="https://vt4help.service-now.com/sp?id=sc_cat_item&amp;sys_id=3d43856fdbc1d3c41e072fe51b961971" TargetMode="External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6ac79651db554f04515ff209af96197a" TargetMode="External"/><Relationship Id="rId2" Type="http://schemas.openxmlformats.org/officeDocument/2006/relationships/hyperlink" Target="https://vt4help.service-now.com/sp?id=sc_cat_item&amp;sys_id=7c580964dbdf7a40515ff209af961951" TargetMode="External"/><Relationship Id="rId1" Type="http://schemas.openxmlformats.org/officeDocument/2006/relationships/hyperlink" Target="https://vt4help.service-now.com/sp?id=sc_cat_item&amp;sys_id=9cbc51b00f0d7600b97f0bcce1050e1c" TargetMode="External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63a5ae9a0f23f640b97f0bcce1050e4f" TargetMode="External"/><Relationship Id="rId2" Type="http://schemas.openxmlformats.org/officeDocument/2006/relationships/hyperlink" Target="https://vt4help.service-now.com/sp?id=sc_cat_item&amp;sys_id=dec7b90ddbb58b08515ff209af961986" TargetMode="External"/><Relationship Id="rId1" Type="http://schemas.openxmlformats.org/officeDocument/2006/relationships/hyperlink" Target="https://vt4help.service-now.com/sp?id=sc_cat_item&amp;sys_id=7f6c5ccf0fb92680d3254b9ce1050e94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vt4help.service-now.com/sp?id=sc_cat_item&amp;sys_id=6edbcea0db89be006122f12cbf9619af" TargetMode="External"/><Relationship Id="rId1" Type="http://schemas.openxmlformats.org/officeDocument/2006/relationships/hyperlink" Target="https://vt4help.service-now.com/sp?id=sc_cat_item&amp;sys_id=b49677660f130a00005de498b1050efe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a8c1174cdba07280515ff209af961906" TargetMode="External"/><Relationship Id="rId2" Type="http://schemas.openxmlformats.org/officeDocument/2006/relationships/hyperlink" Target="https://vt4help.service-now.com/sp?id=kb_article&amp;sys_id=0b50fea00f6bca00d3254b9ce1050e61" TargetMode="External"/><Relationship Id="rId1" Type="http://schemas.openxmlformats.org/officeDocument/2006/relationships/hyperlink" Target="https://vt4help.service-now.com/sp?id=kb_article&amp;sys_id=3e9ac18edb330f001e072fe51b961994" TargetMode="External"/><Relationship Id="rId4" Type="http://schemas.openxmlformats.org/officeDocument/2006/relationships/hyperlink" Target="https://vt4help.service-now.com/sp?id=sc_cat_item&amp;sys_id=9461b5dbdb43c3801e072fe51b96197b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3d43856fdbc1d3c41e072fe51b961971" TargetMode="External"/><Relationship Id="rId2" Type="http://schemas.openxmlformats.org/officeDocument/2006/relationships/hyperlink" Target="https://vt4help.service-now.com/sp?id=sc_cat_item&amp;sys_id=39f14dcf6f3f9a0063db9f5e5d3ee4aa" TargetMode="External"/><Relationship Id="rId1" Type="http://schemas.openxmlformats.org/officeDocument/2006/relationships/hyperlink" Target="https://vt4help.service-now.com/sp?id=sc_cat_item&amp;sys_id=a4da84cb0fd30a00005de498b1050ef8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0fad09e0dba93640294ffa38bf9619b6" TargetMode="External"/><Relationship Id="rId2" Type="http://schemas.openxmlformats.org/officeDocument/2006/relationships/hyperlink" Target="https://virginiatech.slack.com/apps/category/approved" TargetMode="External"/><Relationship Id="rId1" Type="http://schemas.openxmlformats.org/officeDocument/2006/relationships/hyperlink" Target="https://vt4help.service-now.com/sp?id=sc_cat_item&amp;sys_id=3d43856fdbc1d3c41e072fe51b961971" TargetMode="External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hyperlink" Target="https://vt4help.service-now.com/sp?id=sc_cat_item&amp;sys_id=6ac79651db554f04515ff209af96197a" TargetMode="External"/><Relationship Id="rId2" Type="http://schemas.openxmlformats.org/officeDocument/2006/relationships/hyperlink" Target="https://vt4help.service-now.com/sp?id=sc_cat_item&amp;sys_id=7c580964dbdf7a40515ff209af961951" TargetMode="External"/><Relationship Id="rId1" Type="http://schemas.openxmlformats.org/officeDocument/2006/relationships/hyperlink" Target="https://vt4help.service-now.com/sp?id=sc_cat_item&amp;sys_id=9cbc51b00f0d7600b97f0bcce1050e1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E148D5-0F46-47F5-B66D-672E17EE75CE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FC1A38-B010-4DE2-8F34-A952F015063E}">
      <dgm:prSet/>
      <dgm:spPr/>
      <dgm:t>
        <a:bodyPr/>
        <a:lstStyle/>
        <a:p>
          <a:r>
            <a:rPr lang="en-US" dirty="0"/>
            <a:t>Windows Active Directory</a:t>
          </a:r>
        </a:p>
      </dgm:t>
    </dgm:pt>
    <dgm:pt modelId="{DE566789-A6ED-400A-99E1-DE1416ED0EEF}" type="parTrans" cxnId="{7BDB326A-ED2A-4E66-9426-863F94FC83ED}">
      <dgm:prSet/>
      <dgm:spPr/>
      <dgm:t>
        <a:bodyPr/>
        <a:lstStyle/>
        <a:p>
          <a:endParaRPr lang="en-US"/>
        </a:p>
      </dgm:t>
    </dgm:pt>
    <dgm:pt modelId="{E7B837CD-44F6-4E2A-964A-AEF1B5353D24}" type="sibTrans" cxnId="{7BDB326A-ED2A-4E66-9426-863F94FC83ED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5A083174-1C89-44B5-A25E-EEEE692E12CF}">
      <dgm:prSet/>
      <dgm:spPr/>
      <dgm:t>
        <a:bodyPr/>
        <a:lstStyle/>
        <a:p>
          <a:r>
            <a:rPr lang="en-US" dirty="0"/>
            <a:t>SaaS</a:t>
          </a:r>
        </a:p>
      </dgm:t>
    </dgm:pt>
    <dgm:pt modelId="{CA657099-50AA-4952-BDDE-E59DDB2B5F07}" type="parTrans" cxnId="{46265F22-9AEB-4AC7-94D6-5B1F0C68F420}">
      <dgm:prSet/>
      <dgm:spPr/>
      <dgm:t>
        <a:bodyPr/>
        <a:lstStyle/>
        <a:p>
          <a:endParaRPr lang="en-US"/>
        </a:p>
      </dgm:t>
    </dgm:pt>
    <dgm:pt modelId="{7B931ADC-DB28-4D70-B29C-B98DC5E59B26}" type="sibTrans" cxnId="{46265F22-9AEB-4AC7-94D6-5B1F0C68F420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3DFEC7C4-31FD-4ADC-AD0D-C71850F1987B}">
      <dgm:prSet/>
      <dgm:spPr/>
      <dgm:t>
        <a:bodyPr/>
        <a:lstStyle/>
        <a:p>
          <a:r>
            <a:rPr lang="en-US"/>
            <a:t>Cloud Services</a:t>
          </a:r>
        </a:p>
      </dgm:t>
    </dgm:pt>
    <dgm:pt modelId="{F5A7CDD8-972E-4218-9E75-67D367713789}" type="parTrans" cxnId="{9B6F1C53-8338-4A2C-9753-B88B63494A61}">
      <dgm:prSet/>
      <dgm:spPr/>
      <dgm:t>
        <a:bodyPr/>
        <a:lstStyle/>
        <a:p>
          <a:endParaRPr lang="en-US"/>
        </a:p>
      </dgm:t>
    </dgm:pt>
    <dgm:pt modelId="{70F6FBF8-809D-44F6-A738-CE43FB7AB9E7}" type="sibTrans" cxnId="{9B6F1C53-8338-4A2C-9753-B88B63494A61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B098F8EF-D2E1-4E71-83BC-060FC17FE6BF}">
      <dgm:prSet/>
      <dgm:spPr/>
      <dgm:t>
        <a:bodyPr/>
        <a:lstStyle/>
        <a:p>
          <a:r>
            <a:rPr lang="en-US"/>
            <a:t>Virtual Environments</a:t>
          </a:r>
        </a:p>
      </dgm:t>
    </dgm:pt>
    <dgm:pt modelId="{6B4B2A43-133B-45C4-8563-899E04B4BEC6}" type="parTrans" cxnId="{C6501007-8492-491D-B911-3AD0DC41881B}">
      <dgm:prSet/>
      <dgm:spPr/>
      <dgm:t>
        <a:bodyPr/>
        <a:lstStyle/>
        <a:p>
          <a:endParaRPr lang="en-US"/>
        </a:p>
      </dgm:t>
    </dgm:pt>
    <dgm:pt modelId="{9DFE205D-69C8-4402-9E5D-2C8D32F08112}" type="sibTrans" cxnId="{C6501007-8492-491D-B911-3AD0DC41881B}">
      <dgm:prSet phldrT="05" phldr="0"/>
      <dgm:spPr/>
      <dgm:t>
        <a:bodyPr/>
        <a:lstStyle/>
        <a:p>
          <a:r>
            <a:rPr lang="en-US"/>
            <a:t>05</a:t>
          </a:r>
        </a:p>
      </dgm:t>
    </dgm:pt>
    <dgm:pt modelId="{B616DDC0-B7D6-40E2-A201-FDCA3113B608}">
      <dgm:prSet/>
      <dgm:spPr/>
      <dgm:t>
        <a:bodyPr/>
        <a:lstStyle/>
        <a:p>
          <a:r>
            <a:rPr lang="en-US" dirty="0"/>
            <a:t>Research Consultations</a:t>
          </a:r>
        </a:p>
      </dgm:t>
    </dgm:pt>
    <dgm:pt modelId="{F8371F4E-E05D-4976-90BC-A19038EE478A}" type="parTrans" cxnId="{22798136-758C-4626-B70D-FF835193D6B1}">
      <dgm:prSet/>
      <dgm:spPr/>
      <dgm:t>
        <a:bodyPr/>
        <a:lstStyle/>
        <a:p>
          <a:endParaRPr lang="en-US"/>
        </a:p>
      </dgm:t>
    </dgm:pt>
    <dgm:pt modelId="{F64F6E45-2E37-4AB8-9F36-108BE22B9296}" type="sibTrans" cxnId="{22798136-758C-4626-B70D-FF835193D6B1}">
      <dgm:prSet phldrT="06" phldr="0"/>
      <dgm:spPr/>
      <dgm:t>
        <a:bodyPr/>
        <a:lstStyle/>
        <a:p>
          <a:r>
            <a:rPr lang="en-US"/>
            <a:t>06</a:t>
          </a:r>
        </a:p>
      </dgm:t>
    </dgm:pt>
    <dgm:pt modelId="{74AF2DB1-E54F-47A1-9BB6-16C83F265AE2}">
      <dgm:prSet/>
      <dgm:spPr/>
      <dgm:t>
        <a:bodyPr/>
        <a:lstStyle/>
        <a:p>
          <a:r>
            <a:rPr lang="en-US" dirty="0"/>
            <a:t>Mail </a:t>
          </a:r>
          <a:br>
            <a:rPr lang="en-US" dirty="0"/>
          </a:br>
          <a:r>
            <a:rPr lang="en-US" dirty="0"/>
            <a:t>Services</a:t>
          </a:r>
        </a:p>
      </dgm:t>
    </dgm:pt>
    <dgm:pt modelId="{D7D9C9F4-CAF4-4FDC-A9A1-8B5D7EA2A47C}" type="parTrans" cxnId="{99D98786-C662-4828-B955-E845346E0735}">
      <dgm:prSet/>
      <dgm:spPr/>
      <dgm:t>
        <a:bodyPr/>
        <a:lstStyle/>
        <a:p>
          <a:endParaRPr lang="en-US"/>
        </a:p>
      </dgm:t>
    </dgm:pt>
    <dgm:pt modelId="{2220B690-6455-4D0C-B7C9-A66709D172C2}" type="sibTrans" cxnId="{99D98786-C662-4828-B955-E845346E0735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EB1F978F-3CF2-4771-9B61-F74ECB6C816D}" type="pres">
      <dgm:prSet presAssocID="{20E148D5-0F46-47F5-B66D-672E17EE75CE}" presName="Name0" presStyleCnt="0">
        <dgm:presLayoutVars>
          <dgm:animLvl val="lvl"/>
          <dgm:resizeHandles val="exact"/>
        </dgm:presLayoutVars>
      </dgm:prSet>
      <dgm:spPr/>
    </dgm:pt>
    <dgm:pt modelId="{C94937A6-CA72-4779-8BBA-F6DC09C5019D}" type="pres">
      <dgm:prSet presAssocID="{44FC1A38-B010-4DE2-8F34-A952F015063E}" presName="compositeNode" presStyleCnt="0">
        <dgm:presLayoutVars>
          <dgm:bulletEnabled val="1"/>
        </dgm:presLayoutVars>
      </dgm:prSet>
      <dgm:spPr/>
    </dgm:pt>
    <dgm:pt modelId="{37896912-C529-4124-AE2C-239728C7A191}" type="pres">
      <dgm:prSet presAssocID="{44FC1A38-B010-4DE2-8F34-A952F015063E}" presName="bgRect" presStyleLbl="alignNode1" presStyleIdx="0" presStyleCnt="6"/>
      <dgm:spPr/>
    </dgm:pt>
    <dgm:pt modelId="{1EF3CC9F-AD71-4457-8C08-52875D30E5A0}" type="pres">
      <dgm:prSet presAssocID="{E7B837CD-44F6-4E2A-964A-AEF1B5353D24}" presName="sibTransNodeRect" presStyleLbl="alignNode1" presStyleIdx="0" presStyleCnt="6">
        <dgm:presLayoutVars>
          <dgm:chMax val="0"/>
          <dgm:bulletEnabled val="1"/>
        </dgm:presLayoutVars>
      </dgm:prSet>
      <dgm:spPr/>
    </dgm:pt>
    <dgm:pt modelId="{D5D00ADE-2580-49ED-AF10-6221ABD4C96E}" type="pres">
      <dgm:prSet presAssocID="{44FC1A38-B010-4DE2-8F34-A952F015063E}" presName="nodeRect" presStyleLbl="alignNode1" presStyleIdx="0" presStyleCnt="6">
        <dgm:presLayoutVars>
          <dgm:bulletEnabled val="1"/>
        </dgm:presLayoutVars>
      </dgm:prSet>
      <dgm:spPr/>
    </dgm:pt>
    <dgm:pt modelId="{ACA2BE95-7C59-4D90-BF01-0D6D2516EB7B}" type="pres">
      <dgm:prSet presAssocID="{E7B837CD-44F6-4E2A-964A-AEF1B5353D24}" presName="sibTrans" presStyleCnt="0"/>
      <dgm:spPr/>
    </dgm:pt>
    <dgm:pt modelId="{1ADDBC07-C68D-42AA-88D8-6AC7A44E1835}" type="pres">
      <dgm:prSet presAssocID="{74AF2DB1-E54F-47A1-9BB6-16C83F265AE2}" presName="compositeNode" presStyleCnt="0">
        <dgm:presLayoutVars>
          <dgm:bulletEnabled val="1"/>
        </dgm:presLayoutVars>
      </dgm:prSet>
      <dgm:spPr/>
    </dgm:pt>
    <dgm:pt modelId="{D03EAA87-19B1-4EE7-98BC-798E94C41ACC}" type="pres">
      <dgm:prSet presAssocID="{74AF2DB1-E54F-47A1-9BB6-16C83F265AE2}" presName="bgRect" presStyleLbl="alignNode1" presStyleIdx="1" presStyleCnt="6"/>
      <dgm:spPr/>
    </dgm:pt>
    <dgm:pt modelId="{04A64197-D940-413B-B32C-0357428FB317}" type="pres">
      <dgm:prSet presAssocID="{2220B690-6455-4D0C-B7C9-A66709D172C2}" presName="sibTransNodeRect" presStyleLbl="alignNode1" presStyleIdx="1" presStyleCnt="6">
        <dgm:presLayoutVars>
          <dgm:chMax val="0"/>
          <dgm:bulletEnabled val="1"/>
        </dgm:presLayoutVars>
      </dgm:prSet>
      <dgm:spPr/>
    </dgm:pt>
    <dgm:pt modelId="{E35FA5A2-77CF-451C-857E-72E742FA42B0}" type="pres">
      <dgm:prSet presAssocID="{74AF2DB1-E54F-47A1-9BB6-16C83F265AE2}" presName="nodeRect" presStyleLbl="alignNode1" presStyleIdx="1" presStyleCnt="6">
        <dgm:presLayoutVars>
          <dgm:bulletEnabled val="1"/>
        </dgm:presLayoutVars>
      </dgm:prSet>
      <dgm:spPr/>
    </dgm:pt>
    <dgm:pt modelId="{613CB2BB-2FC3-45FA-82CC-12E7FF4ABCEE}" type="pres">
      <dgm:prSet presAssocID="{2220B690-6455-4D0C-B7C9-A66709D172C2}" presName="sibTrans" presStyleCnt="0"/>
      <dgm:spPr/>
    </dgm:pt>
    <dgm:pt modelId="{48DF8A90-1A5F-424E-9A5F-A08274135310}" type="pres">
      <dgm:prSet presAssocID="{5A083174-1C89-44B5-A25E-EEEE692E12CF}" presName="compositeNode" presStyleCnt="0">
        <dgm:presLayoutVars>
          <dgm:bulletEnabled val="1"/>
        </dgm:presLayoutVars>
      </dgm:prSet>
      <dgm:spPr/>
    </dgm:pt>
    <dgm:pt modelId="{FBF66CC7-1DAC-4868-8F0B-CFE11EF20B0B}" type="pres">
      <dgm:prSet presAssocID="{5A083174-1C89-44B5-A25E-EEEE692E12CF}" presName="bgRect" presStyleLbl="alignNode1" presStyleIdx="2" presStyleCnt="6"/>
      <dgm:spPr/>
    </dgm:pt>
    <dgm:pt modelId="{30FF75C6-6219-4763-AD1C-06ECD0F71A71}" type="pres">
      <dgm:prSet presAssocID="{7B931ADC-DB28-4D70-B29C-B98DC5E59B26}" presName="sibTransNodeRect" presStyleLbl="alignNode1" presStyleIdx="2" presStyleCnt="6">
        <dgm:presLayoutVars>
          <dgm:chMax val="0"/>
          <dgm:bulletEnabled val="1"/>
        </dgm:presLayoutVars>
      </dgm:prSet>
      <dgm:spPr/>
    </dgm:pt>
    <dgm:pt modelId="{37F19581-634C-4DF2-B01A-1437CF6D5650}" type="pres">
      <dgm:prSet presAssocID="{5A083174-1C89-44B5-A25E-EEEE692E12CF}" presName="nodeRect" presStyleLbl="alignNode1" presStyleIdx="2" presStyleCnt="6">
        <dgm:presLayoutVars>
          <dgm:bulletEnabled val="1"/>
        </dgm:presLayoutVars>
      </dgm:prSet>
      <dgm:spPr/>
    </dgm:pt>
    <dgm:pt modelId="{2530CA9F-D0C5-4D3D-9E42-B3E7041CDAA9}" type="pres">
      <dgm:prSet presAssocID="{7B931ADC-DB28-4D70-B29C-B98DC5E59B26}" presName="sibTrans" presStyleCnt="0"/>
      <dgm:spPr/>
    </dgm:pt>
    <dgm:pt modelId="{4C10E660-A594-4F2D-AE97-06002715AFD9}" type="pres">
      <dgm:prSet presAssocID="{3DFEC7C4-31FD-4ADC-AD0D-C71850F1987B}" presName="compositeNode" presStyleCnt="0">
        <dgm:presLayoutVars>
          <dgm:bulletEnabled val="1"/>
        </dgm:presLayoutVars>
      </dgm:prSet>
      <dgm:spPr/>
    </dgm:pt>
    <dgm:pt modelId="{732FE547-BDEA-4B2B-AEFF-575BED462C21}" type="pres">
      <dgm:prSet presAssocID="{3DFEC7C4-31FD-4ADC-AD0D-C71850F1987B}" presName="bgRect" presStyleLbl="alignNode1" presStyleIdx="3" presStyleCnt="6"/>
      <dgm:spPr/>
    </dgm:pt>
    <dgm:pt modelId="{0A5F338A-67AA-41C7-9EF1-BAAAA0E5CB2A}" type="pres">
      <dgm:prSet presAssocID="{70F6FBF8-809D-44F6-A738-CE43FB7AB9E7}" presName="sibTransNodeRect" presStyleLbl="alignNode1" presStyleIdx="3" presStyleCnt="6">
        <dgm:presLayoutVars>
          <dgm:chMax val="0"/>
          <dgm:bulletEnabled val="1"/>
        </dgm:presLayoutVars>
      </dgm:prSet>
      <dgm:spPr/>
    </dgm:pt>
    <dgm:pt modelId="{C3682C3E-5B3F-43D7-A0D9-F962E21D9CE2}" type="pres">
      <dgm:prSet presAssocID="{3DFEC7C4-31FD-4ADC-AD0D-C71850F1987B}" presName="nodeRect" presStyleLbl="alignNode1" presStyleIdx="3" presStyleCnt="6">
        <dgm:presLayoutVars>
          <dgm:bulletEnabled val="1"/>
        </dgm:presLayoutVars>
      </dgm:prSet>
      <dgm:spPr/>
    </dgm:pt>
    <dgm:pt modelId="{E6B2DE70-3BEF-4CDE-A455-4EB44128EF1F}" type="pres">
      <dgm:prSet presAssocID="{70F6FBF8-809D-44F6-A738-CE43FB7AB9E7}" presName="sibTrans" presStyleCnt="0"/>
      <dgm:spPr/>
    </dgm:pt>
    <dgm:pt modelId="{764F2B7F-C38C-48A1-9C97-199101827A81}" type="pres">
      <dgm:prSet presAssocID="{B098F8EF-D2E1-4E71-83BC-060FC17FE6BF}" presName="compositeNode" presStyleCnt="0">
        <dgm:presLayoutVars>
          <dgm:bulletEnabled val="1"/>
        </dgm:presLayoutVars>
      </dgm:prSet>
      <dgm:spPr/>
    </dgm:pt>
    <dgm:pt modelId="{95964790-6C38-4F6A-97FC-C014982D9F30}" type="pres">
      <dgm:prSet presAssocID="{B098F8EF-D2E1-4E71-83BC-060FC17FE6BF}" presName="bgRect" presStyleLbl="alignNode1" presStyleIdx="4" presStyleCnt="6"/>
      <dgm:spPr/>
    </dgm:pt>
    <dgm:pt modelId="{8D3DAD6C-6871-44BD-B030-42C3162B8DB3}" type="pres">
      <dgm:prSet presAssocID="{9DFE205D-69C8-4402-9E5D-2C8D32F08112}" presName="sibTransNodeRect" presStyleLbl="alignNode1" presStyleIdx="4" presStyleCnt="6">
        <dgm:presLayoutVars>
          <dgm:chMax val="0"/>
          <dgm:bulletEnabled val="1"/>
        </dgm:presLayoutVars>
      </dgm:prSet>
      <dgm:spPr/>
    </dgm:pt>
    <dgm:pt modelId="{F1DC7E09-1A16-4883-8ABF-B097EED7570B}" type="pres">
      <dgm:prSet presAssocID="{B098F8EF-D2E1-4E71-83BC-060FC17FE6BF}" presName="nodeRect" presStyleLbl="alignNode1" presStyleIdx="4" presStyleCnt="6">
        <dgm:presLayoutVars>
          <dgm:bulletEnabled val="1"/>
        </dgm:presLayoutVars>
      </dgm:prSet>
      <dgm:spPr/>
    </dgm:pt>
    <dgm:pt modelId="{5AAB082D-2EA1-4B6A-BC18-EAA3FCBE4FB0}" type="pres">
      <dgm:prSet presAssocID="{9DFE205D-69C8-4402-9E5D-2C8D32F08112}" presName="sibTrans" presStyleCnt="0"/>
      <dgm:spPr/>
    </dgm:pt>
    <dgm:pt modelId="{E6AA33C0-44CC-4719-B5CB-779A62E6320A}" type="pres">
      <dgm:prSet presAssocID="{B616DDC0-B7D6-40E2-A201-FDCA3113B608}" presName="compositeNode" presStyleCnt="0">
        <dgm:presLayoutVars>
          <dgm:bulletEnabled val="1"/>
        </dgm:presLayoutVars>
      </dgm:prSet>
      <dgm:spPr/>
    </dgm:pt>
    <dgm:pt modelId="{D3E04F77-4590-4615-A464-40551B7B8165}" type="pres">
      <dgm:prSet presAssocID="{B616DDC0-B7D6-40E2-A201-FDCA3113B608}" presName="bgRect" presStyleLbl="alignNode1" presStyleIdx="5" presStyleCnt="6"/>
      <dgm:spPr/>
    </dgm:pt>
    <dgm:pt modelId="{A800AD9C-9E96-4144-85A4-001A6B81FC14}" type="pres">
      <dgm:prSet presAssocID="{F64F6E45-2E37-4AB8-9F36-108BE22B9296}" presName="sibTransNodeRect" presStyleLbl="alignNode1" presStyleIdx="5" presStyleCnt="6">
        <dgm:presLayoutVars>
          <dgm:chMax val="0"/>
          <dgm:bulletEnabled val="1"/>
        </dgm:presLayoutVars>
      </dgm:prSet>
      <dgm:spPr/>
    </dgm:pt>
    <dgm:pt modelId="{D7A1D260-7461-4C03-938E-774D1D47964E}" type="pres">
      <dgm:prSet presAssocID="{B616DDC0-B7D6-40E2-A201-FDCA3113B608}" presName="nodeRect" presStyleLbl="alignNode1" presStyleIdx="5" presStyleCnt="6">
        <dgm:presLayoutVars>
          <dgm:bulletEnabled val="1"/>
        </dgm:presLayoutVars>
      </dgm:prSet>
      <dgm:spPr/>
    </dgm:pt>
  </dgm:ptLst>
  <dgm:cxnLst>
    <dgm:cxn modelId="{C6501007-8492-491D-B911-3AD0DC41881B}" srcId="{20E148D5-0F46-47F5-B66D-672E17EE75CE}" destId="{B098F8EF-D2E1-4E71-83BC-060FC17FE6BF}" srcOrd="4" destOrd="0" parTransId="{6B4B2A43-133B-45C4-8563-899E04B4BEC6}" sibTransId="{9DFE205D-69C8-4402-9E5D-2C8D32F08112}"/>
    <dgm:cxn modelId="{46265F22-9AEB-4AC7-94D6-5B1F0C68F420}" srcId="{20E148D5-0F46-47F5-B66D-672E17EE75CE}" destId="{5A083174-1C89-44B5-A25E-EEEE692E12CF}" srcOrd="2" destOrd="0" parTransId="{CA657099-50AA-4952-BDDE-E59DDB2B5F07}" sibTransId="{7B931ADC-DB28-4D70-B29C-B98DC5E59B26}"/>
    <dgm:cxn modelId="{52F42927-D427-48CD-A262-4CCC9051CD66}" type="presOf" srcId="{70F6FBF8-809D-44F6-A738-CE43FB7AB9E7}" destId="{0A5F338A-67AA-41C7-9EF1-BAAAA0E5CB2A}" srcOrd="0" destOrd="0" presId="urn:microsoft.com/office/officeart/2016/7/layout/LinearBlockProcessNumbered"/>
    <dgm:cxn modelId="{1949F928-2F06-4C78-BE35-8C697FC4DCFA}" type="presOf" srcId="{3DFEC7C4-31FD-4ADC-AD0D-C71850F1987B}" destId="{732FE547-BDEA-4B2B-AEFF-575BED462C21}" srcOrd="0" destOrd="0" presId="urn:microsoft.com/office/officeart/2016/7/layout/LinearBlockProcessNumbered"/>
    <dgm:cxn modelId="{22798136-758C-4626-B70D-FF835193D6B1}" srcId="{20E148D5-0F46-47F5-B66D-672E17EE75CE}" destId="{B616DDC0-B7D6-40E2-A201-FDCA3113B608}" srcOrd="5" destOrd="0" parTransId="{F8371F4E-E05D-4976-90BC-A19038EE478A}" sibTransId="{F64F6E45-2E37-4AB8-9F36-108BE22B9296}"/>
    <dgm:cxn modelId="{B8C53442-6635-4A06-81E0-D2E64DA7A19F}" type="presOf" srcId="{44FC1A38-B010-4DE2-8F34-A952F015063E}" destId="{D5D00ADE-2580-49ED-AF10-6221ABD4C96E}" srcOrd="1" destOrd="0" presId="urn:microsoft.com/office/officeart/2016/7/layout/LinearBlockProcessNumbered"/>
    <dgm:cxn modelId="{047DDA46-FCBF-48C6-9D47-4ABE722C0CE1}" type="presOf" srcId="{5A083174-1C89-44B5-A25E-EEEE692E12CF}" destId="{37F19581-634C-4DF2-B01A-1437CF6D5650}" srcOrd="1" destOrd="0" presId="urn:microsoft.com/office/officeart/2016/7/layout/LinearBlockProcessNumbered"/>
    <dgm:cxn modelId="{7BDB326A-ED2A-4E66-9426-863F94FC83ED}" srcId="{20E148D5-0F46-47F5-B66D-672E17EE75CE}" destId="{44FC1A38-B010-4DE2-8F34-A952F015063E}" srcOrd="0" destOrd="0" parTransId="{DE566789-A6ED-400A-99E1-DE1416ED0EEF}" sibTransId="{E7B837CD-44F6-4E2A-964A-AEF1B5353D24}"/>
    <dgm:cxn modelId="{9BC0D86D-615D-42EC-8C64-EE1285FEA54F}" type="presOf" srcId="{B616DDC0-B7D6-40E2-A201-FDCA3113B608}" destId="{D3E04F77-4590-4615-A464-40551B7B8165}" srcOrd="0" destOrd="0" presId="urn:microsoft.com/office/officeart/2016/7/layout/LinearBlockProcessNumbered"/>
    <dgm:cxn modelId="{CA88116F-B379-425F-B7C4-1233B29DCB6E}" type="presOf" srcId="{3DFEC7C4-31FD-4ADC-AD0D-C71850F1987B}" destId="{C3682C3E-5B3F-43D7-A0D9-F962E21D9CE2}" srcOrd="1" destOrd="0" presId="urn:microsoft.com/office/officeart/2016/7/layout/LinearBlockProcessNumbered"/>
    <dgm:cxn modelId="{9B6F1C53-8338-4A2C-9753-B88B63494A61}" srcId="{20E148D5-0F46-47F5-B66D-672E17EE75CE}" destId="{3DFEC7C4-31FD-4ADC-AD0D-C71850F1987B}" srcOrd="3" destOrd="0" parTransId="{F5A7CDD8-972E-4218-9E75-67D367713789}" sibTransId="{70F6FBF8-809D-44F6-A738-CE43FB7AB9E7}"/>
    <dgm:cxn modelId="{19F6DD7D-3D71-451D-8506-8E9811EF1D15}" type="presOf" srcId="{74AF2DB1-E54F-47A1-9BB6-16C83F265AE2}" destId="{E35FA5A2-77CF-451C-857E-72E742FA42B0}" srcOrd="1" destOrd="0" presId="urn:microsoft.com/office/officeart/2016/7/layout/LinearBlockProcessNumbered"/>
    <dgm:cxn modelId="{99D98786-C662-4828-B955-E845346E0735}" srcId="{20E148D5-0F46-47F5-B66D-672E17EE75CE}" destId="{74AF2DB1-E54F-47A1-9BB6-16C83F265AE2}" srcOrd="1" destOrd="0" parTransId="{D7D9C9F4-CAF4-4FDC-A9A1-8B5D7EA2A47C}" sibTransId="{2220B690-6455-4D0C-B7C9-A66709D172C2}"/>
    <dgm:cxn modelId="{CD39BF90-A4CC-4C81-A6F3-52E749F08CCC}" type="presOf" srcId="{B098F8EF-D2E1-4E71-83BC-060FC17FE6BF}" destId="{95964790-6C38-4F6A-97FC-C014982D9F30}" srcOrd="0" destOrd="0" presId="urn:microsoft.com/office/officeart/2016/7/layout/LinearBlockProcessNumbered"/>
    <dgm:cxn modelId="{75FF2F9C-F6C5-4CBA-9D4B-683BAA2B9106}" type="presOf" srcId="{2220B690-6455-4D0C-B7C9-A66709D172C2}" destId="{04A64197-D940-413B-B32C-0357428FB317}" srcOrd="0" destOrd="0" presId="urn:microsoft.com/office/officeart/2016/7/layout/LinearBlockProcessNumbered"/>
    <dgm:cxn modelId="{130590AA-F166-421A-A553-D9D204BF9FE7}" type="presOf" srcId="{20E148D5-0F46-47F5-B66D-672E17EE75CE}" destId="{EB1F978F-3CF2-4771-9B61-F74ECB6C816D}" srcOrd="0" destOrd="0" presId="urn:microsoft.com/office/officeart/2016/7/layout/LinearBlockProcessNumbered"/>
    <dgm:cxn modelId="{3CA771B1-3F18-42DD-BC4B-9D8BE34CA4C7}" type="presOf" srcId="{7B931ADC-DB28-4D70-B29C-B98DC5E59B26}" destId="{30FF75C6-6219-4763-AD1C-06ECD0F71A71}" srcOrd="0" destOrd="0" presId="urn:microsoft.com/office/officeart/2016/7/layout/LinearBlockProcessNumbered"/>
    <dgm:cxn modelId="{02F181C3-A35F-4E25-9324-63FF7DB60EEC}" type="presOf" srcId="{9DFE205D-69C8-4402-9E5D-2C8D32F08112}" destId="{8D3DAD6C-6871-44BD-B030-42C3162B8DB3}" srcOrd="0" destOrd="0" presId="urn:microsoft.com/office/officeart/2016/7/layout/LinearBlockProcessNumbered"/>
    <dgm:cxn modelId="{FF653DCE-F306-42F5-B90B-42AE57DCBE1E}" type="presOf" srcId="{E7B837CD-44F6-4E2A-964A-AEF1B5353D24}" destId="{1EF3CC9F-AD71-4457-8C08-52875D30E5A0}" srcOrd="0" destOrd="0" presId="urn:microsoft.com/office/officeart/2016/7/layout/LinearBlockProcessNumbered"/>
    <dgm:cxn modelId="{0407D5D1-753A-4D0F-935C-B74766CBBF67}" type="presOf" srcId="{44FC1A38-B010-4DE2-8F34-A952F015063E}" destId="{37896912-C529-4124-AE2C-239728C7A191}" srcOrd="0" destOrd="0" presId="urn:microsoft.com/office/officeart/2016/7/layout/LinearBlockProcessNumbered"/>
    <dgm:cxn modelId="{D6F30AE1-38B8-4300-8FBE-5CA0085E5B26}" type="presOf" srcId="{F64F6E45-2E37-4AB8-9F36-108BE22B9296}" destId="{A800AD9C-9E96-4144-85A4-001A6B81FC14}" srcOrd="0" destOrd="0" presId="urn:microsoft.com/office/officeart/2016/7/layout/LinearBlockProcessNumbered"/>
    <dgm:cxn modelId="{F7F92DE1-A0A8-4209-BA7E-7DDF60D339CC}" type="presOf" srcId="{5A083174-1C89-44B5-A25E-EEEE692E12CF}" destId="{FBF66CC7-1DAC-4868-8F0B-CFE11EF20B0B}" srcOrd="0" destOrd="0" presId="urn:microsoft.com/office/officeart/2016/7/layout/LinearBlockProcessNumbered"/>
    <dgm:cxn modelId="{8BB2AAE8-2547-4A7C-982B-8F4E56EFCD51}" type="presOf" srcId="{B098F8EF-D2E1-4E71-83BC-060FC17FE6BF}" destId="{F1DC7E09-1A16-4883-8ABF-B097EED7570B}" srcOrd="1" destOrd="0" presId="urn:microsoft.com/office/officeart/2016/7/layout/LinearBlockProcessNumbered"/>
    <dgm:cxn modelId="{C3F482F6-BBD3-4117-996A-5564A97425FB}" type="presOf" srcId="{B616DDC0-B7D6-40E2-A201-FDCA3113B608}" destId="{D7A1D260-7461-4C03-938E-774D1D47964E}" srcOrd="1" destOrd="0" presId="urn:microsoft.com/office/officeart/2016/7/layout/LinearBlockProcessNumbered"/>
    <dgm:cxn modelId="{EA3A53FE-C6B2-400E-8134-7BB91E065551}" type="presOf" srcId="{74AF2DB1-E54F-47A1-9BB6-16C83F265AE2}" destId="{D03EAA87-19B1-4EE7-98BC-798E94C41ACC}" srcOrd="0" destOrd="0" presId="urn:microsoft.com/office/officeart/2016/7/layout/LinearBlockProcessNumbered"/>
    <dgm:cxn modelId="{1F631FF0-735B-4AF3-B999-BB0BCE61585B}" type="presParOf" srcId="{EB1F978F-3CF2-4771-9B61-F74ECB6C816D}" destId="{C94937A6-CA72-4779-8BBA-F6DC09C5019D}" srcOrd="0" destOrd="0" presId="urn:microsoft.com/office/officeart/2016/7/layout/LinearBlockProcessNumbered"/>
    <dgm:cxn modelId="{E264763C-C5F8-416B-96C1-A2423A221C12}" type="presParOf" srcId="{C94937A6-CA72-4779-8BBA-F6DC09C5019D}" destId="{37896912-C529-4124-AE2C-239728C7A191}" srcOrd="0" destOrd="0" presId="urn:microsoft.com/office/officeart/2016/7/layout/LinearBlockProcessNumbered"/>
    <dgm:cxn modelId="{6791D675-69D3-459C-93A4-496E1366C206}" type="presParOf" srcId="{C94937A6-CA72-4779-8BBA-F6DC09C5019D}" destId="{1EF3CC9F-AD71-4457-8C08-52875D30E5A0}" srcOrd="1" destOrd="0" presId="urn:microsoft.com/office/officeart/2016/7/layout/LinearBlockProcessNumbered"/>
    <dgm:cxn modelId="{7B3BB8D4-8ED9-4F75-8032-0C0BD48D79CD}" type="presParOf" srcId="{C94937A6-CA72-4779-8BBA-F6DC09C5019D}" destId="{D5D00ADE-2580-49ED-AF10-6221ABD4C96E}" srcOrd="2" destOrd="0" presId="urn:microsoft.com/office/officeart/2016/7/layout/LinearBlockProcessNumbered"/>
    <dgm:cxn modelId="{20FDA86D-34D2-4656-98F7-06EE145E267E}" type="presParOf" srcId="{EB1F978F-3CF2-4771-9B61-F74ECB6C816D}" destId="{ACA2BE95-7C59-4D90-BF01-0D6D2516EB7B}" srcOrd="1" destOrd="0" presId="urn:microsoft.com/office/officeart/2016/7/layout/LinearBlockProcessNumbered"/>
    <dgm:cxn modelId="{46B3C981-F016-48FF-886F-4E0B524F03F2}" type="presParOf" srcId="{EB1F978F-3CF2-4771-9B61-F74ECB6C816D}" destId="{1ADDBC07-C68D-42AA-88D8-6AC7A44E1835}" srcOrd="2" destOrd="0" presId="urn:microsoft.com/office/officeart/2016/7/layout/LinearBlockProcessNumbered"/>
    <dgm:cxn modelId="{C4F9D1A3-6214-419A-AA25-282FB9485BB5}" type="presParOf" srcId="{1ADDBC07-C68D-42AA-88D8-6AC7A44E1835}" destId="{D03EAA87-19B1-4EE7-98BC-798E94C41ACC}" srcOrd="0" destOrd="0" presId="urn:microsoft.com/office/officeart/2016/7/layout/LinearBlockProcessNumbered"/>
    <dgm:cxn modelId="{445AC8F1-6604-4617-99D3-89CBCF19F990}" type="presParOf" srcId="{1ADDBC07-C68D-42AA-88D8-6AC7A44E1835}" destId="{04A64197-D940-413B-B32C-0357428FB317}" srcOrd="1" destOrd="0" presId="urn:microsoft.com/office/officeart/2016/7/layout/LinearBlockProcessNumbered"/>
    <dgm:cxn modelId="{75288AB2-6E3B-4667-B303-54B9644BD0B6}" type="presParOf" srcId="{1ADDBC07-C68D-42AA-88D8-6AC7A44E1835}" destId="{E35FA5A2-77CF-451C-857E-72E742FA42B0}" srcOrd="2" destOrd="0" presId="urn:microsoft.com/office/officeart/2016/7/layout/LinearBlockProcessNumbered"/>
    <dgm:cxn modelId="{12E1D74A-4583-4A22-A1E6-61BB22802A35}" type="presParOf" srcId="{EB1F978F-3CF2-4771-9B61-F74ECB6C816D}" destId="{613CB2BB-2FC3-45FA-82CC-12E7FF4ABCEE}" srcOrd="3" destOrd="0" presId="urn:microsoft.com/office/officeart/2016/7/layout/LinearBlockProcessNumbered"/>
    <dgm:cxn modelId="{AE4C32D4-A3C3-4BBE-9225-17ED85D7E707}" type="presParOf" srcId="{EB1F978F-3CF2-4771-9B61-F74ECB6C816D}" destId="{48DF8A90-1A5F-424E-9A5F-A08274135310}" srcOrd="4" destOrd="0" presId="urn:microsoft.com/office/officeart/2016/7/layout/LinearBlockProcessNumbered"/>
    <dgm:cxn modelId="{9A9EF2BB-6058-4ED7-8636-4B2B75156123}" type="presParOf" srcId="{48DF8A90-1A5F-424E-9A5F-A08274135310}" destId="{FBF66CC7-1DAC-4868-8F0B-CFE11EF20B0B}" srcOrd="0" destOrd="0" presId="urn:microsoft.com/office/officeart/2016/7/layout/LinearBlockProcessNumbered"/>
    <dgm:cxn modelId="{91DE308F-1824-4C70-ADB4-1D4CCACD750E}" type="presParOf" srcId="{48DF8A90-1A5F-424E-9A5F-A08274135310}" destId="{30FF75C6-6219-4763-AD1C-06ECD0F71A71}" srcOrd="1" destOrd="0" presId="urn:microsoft.com/office/officeart/2016/7/layout/LinearBlockProcessNumbered"/>
    <dgm:cxn modelId="{B2B9A33E-DCB6-47F5-88B3-46FB60BC5E52}" type="presParOf" srcId="{48DF8A90-1A5F-424E-9A5F-A08274135310}" destId="{37F19581-634C-4DF2-B01A-1437CF6D5650}" srcOrd="2" destOrd="0" presId="urn:microsoft.com/office/officeart/2016/7/layout/LinearBlockProcessNumbered"/>
    <dgm:cxn modelId="{0ED8384F-EF28-457B-B756-EF425127C841}" type="presParOf" srcId="{EB1F978F-3CF2-4771-9B61-F74ECB6C816D}" destId="{2530CA9F-D0C5-4D3D-9E42-B3E7041CDAA9}" srcOrd="5" destOrd="0" presId="urn:microsoft.com/office/officeart/2016/7/layout/LinearBlockProcessNumbered"/>
    <dgm:cxn modelId="{977A2F5C-CA82-427B-9604-80F92896C274}" type="presParOf" srcId="{EB1F978F-3CF2-4771-9B61-F74ECB6C816D}" destId="{4C10E660-A594-4F2D-AE97-06002715AFD9}" srcOrd="6" destOrd="0" presId="urn:microsoft.com/office/officeart/2016/7/layout/LinearBlockProcessNumbered"/>
    <dgm:cxn modelId="{DDFE4CC4-8468-45EF-966D-CC5E10104FEB}" type="presParOf" srcId="{4C10E660-A594-4F2D-AE97-06002715AFD9}" destId="{732FE547-BDEA-4B2B-AEFF-575BED462C21}" srcOrd="0" destOrd="0" presId="urn:microsoft.com/office/officeart/2016/7/layout/LinearBlockProcessNumbered"/>
    <dgm:cxn modelId="{BD760329-4456-481F-A258-28E164A44A35}" type="presParOf" srcId="{4C10E660-A594-4F2D-AE97-06002715AFD9}" destId="{0A5F338A-67AA-41C7-9EF1-BAAAA0E5CB2A}" srcOrd="1" destOrd="0" presId="urn:microsoft.com/office/officeart/2016/7/layout/LinearBlockProcessNumbered"/>
    <dgm:cxn modelId="{3E7508F9-8D4F-4856-9034-3C346BDBED1C}" type="presParOf" srcId="{4C10E660-A594-4F2D-AE97-06002715AFD9}" destId="{C3682C3E-5B3F-43D7-A0D9-F962E21D9CE2}" srcOrd="2" destOrd="0" presId="urn:microsoft.com/office/officeart/2016/7/layout/LinearBlockProcessNumbered"/>
    <dgm:cxn modelId="{DB540B02-D000-4A30-BEF2-B1D98C615477}" type="presParOf" srcId="{EB1F978F-3CF2-4771-9B61-F74ECB6C816D}" destId="{E6B2DE70-3BEF-4CDE-A455-4EB44128EF1F}" srcOrd="7" destOrd="0" presId="urn:microsoft.com/office/officeart/2016/7/layout/LinearBlockProcessNumbered"/>
    <dgm:cxn modelId="{F6BEC716-F002-4737-94CB-C0F012F1302D}" type="presParOf" srcId="{EB1F978F-3CF2-4771-9B61-F74ECB6C816D}" destId="{764F2B7F-C38C-48A1-9C97-199101827A81}" srcOrd="8" destOrd="0" presId="urn:microsoft.com/office/officeart/2016/7/layout/LinearBlockProcessNumbered"/>
    <dgm:cxn modelId="{FF419F09-542D-430C-844F-86D85A0DC3BA}" type="presParOf" srcId="{764F2B7F-C38C-48A1-9C97-199101827A81}" destId="{95964790-6C38-4F6A-97FC-C014982D9F30}" srcOrd="0" destOrd="0" presId="urn:microsoft.com/office/officeart/2016/7/layout/LinearBlockProcessNumbered"/>
    <dgm:cxn modelId="{B6684545-BEE8-4A66-8A21-FE2B7A9EDBE7}" type="presParOf" srcId="{764F2B7F-C38C-48A1-9C97-199101827A81}" destId="{8D3DAD6C-6871-44BD-B030-42C3162B8DB3}" srcOrd="1" destOrd="0" presId="urn:microsoft.com/office/officeart/2016/7/layout/LinearBlockProcessNumbered"/>
    <dgm:cxn modelId="{E36CC24D-C96E-46DE-BEE9-ACA1A1921FD6}" type="presParOf" srcId="{764F2B7F-C38C-48A1-9C97-199101827A81}" destId="{F1DC7E09-1A16-4883-8ABF-B097EED7570B}" srcOrd="2" destOrd="0" presId="urn:microsoft.com/office/officeart/2016/7/layout/LinearBlockProcessNumbered"/>
    <dgm:cxn modelId="{D029B428-649B-4E67-B242-5108022A1A8C}" type="presParOf" srcId="{EB1F978F-3CF2-4771-9B61-F74ECB6C816D}" destId="{5AAB082D-2EA1-4B6A-BC18-EAA3FCBE4FB0}" srcOrd="9" destOrd="0" presId="urn:microsoft.com/office/officeart/2016/7/layout/LinearBlockProcessNumbered"/>
    <dgm:cxn modelId="{12883FE5-673A-47EA-BA4B-D1C1815E3943}" type="presParOf" srcId="{EB1F978F-3CF2-4771-9B61-F74ECB6C816D}" destId="{E6AA33C0-44CC-4719-B5CB-779A62E6320A}" srcOrd="10" destOrd="0" presId="urn:microsoft.com/office/officeart/2016/7/layout/LinearBlockProcessNumbered"/>
    <dgm:cxn modelId="{DC009324-C97D-413E-877A-60FB79E0DD09}" type="presParOf" srcId="{E6AA33C0-44CC-4719-B5CB-779A62E6320A}" destId="{D3E04F77-4590-4615-A464-40551B7B8165}" srcOrd="0" destOrd="0" presId="urn:microsoft.com/office/officeart/2016/7/layout/LinearBlockProcessNumbered"/>
    <dgm:cxn modelId="{10E2585B-C2DC-4C15-9ABA-1F10E4FEBCBE}" type="presParOf" srcId="{E6AA33C0-44CC-4719-B5CB-779A62E6320A}" destId="{A800AD9C-9E96-4144-85A4-001A6B81FC14}" srcOrd="1" destOrd="0" presId="urn:microsoft.com/office/officeart/2016/7/layout/LinearBlockProcessNumbered"/>
    <dgm:cxn modelId="{ACF4330F-1703-4939-B530-DAF53EC8F3C0}" type="presParOf" srcId="{E6AA33C0-44CC-4719-B5CB-779A62E6320A}" destId="{D7A1D260-7461-4C03-938E-774D1D47964E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610ADCA-BAB7-4D30-9229-36722A107801}" type="doc">
      <dgm:prSet loTypeId="urn:microsoft.com/office/officeart/2016/7/layout/HorizontalActionList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CBFBC1C-CDB2-457A-9FBC-D78F609038C0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>
              <a:solidFill>
                <a:schemeClr val="tx1"/>
              </a:solidFill>
            </a:rPr>
            <a:t>Virtual Machine Environments (VME)</a:t>
          </a:r>
        </a:p>
      </dgm:t>
    </dgm:pt>
    <dgm:pt modelId="{508A255E-E012-4F1D-AAD1-1A906E3D75B5}" type="parTrans" cxnId="{C04FF467-023C-466D-ABDA-760793BA6A09}">
      <dgm:prSet/>
      <dgm:spPr/>
      <dgm:t>
        <a:bodyPr/>
        <a:lstStyle/>
        <a:p>
          <a:endParaRPr lang="en-US"/>
        </a:p>
      </dgm:t>
    </dgm:pt>
    <dgm:pt modelId="{78CA1373-324F-4E52-A2F5-01FB2C8DD477}" type="sibTrans" cxnId="{C04FF467-023C-466D-ABDA-760793BA6A09}">
      <dgm:prSet phldrT="1" phldr="0"/>
      <dgm:spPr/>
      <dgm:t>
        <a:bodyPr/>
        <a:lstStyle/>
        <a:p>
          <a:endParaRPr lang="en-US"/>
        </a:p>
      </dgm:t>
    </dgm:pt>
    <dgm:pt modelId="{9E1E4BF1-A171-4B80-B854-34D23B71765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>
              <a:solidFill>
                <a:schemeClr val="tx1"/>
              </a:solidFill>
            </a:rPr>
            <a:t>VME + PHI</a:t>
          </a:r>
        </a:p>
      </dgm:t>
    </dgm:pt>
    <dgm:pt modelId="{25092667-1050-4054-A2FF-0C2E2EB53D20}" type="parTrans" cxnId="{F33E7AA9-FF15-4A0C-830E-BAB8A5303119}">
      <dgm:prSet/>
      <dgm:spPr/>
      <dgm:t>
        <a:bodyPr/>
        <a:lstStyle/>
        <a:p>
          <a:endParaRPr lang="en-US"/>
        </a:p>
      </dgm:t>
    </dgm:pt>
    <dgm:pt modelId="{5955613B-18B6-4673-9185-BDC5955340EE}" type="sibTrans" cxnId="{F33E7AA9-FF15-4A0C-830E-BAB8A5303119}">
      <dgm:prSet phldrT="2" phldr="0"/>
      <dgm:spPr/>
      <dgm:t>
        <a:bodyPr/>
        <a:lstStyle/>
        <a:p>
          <a:endParaRPr lang="en-US"/>
        </a:p>
      </dgm:t>
    </dgm:pt>
    <dgm:pt modelId="{3F0798F4-ECEA-4B01-8838-56A48F170C61}">
      <dgm:prSet/>
      <dgm:spPr/>
      <dgm:t>
        <a:bodyPr/>
        <a:lstStyle/>
        <a:p>
          <a:r>
            <a:rPr lang="en-US" dirty="0"/>
            <a:t>Linux and Windows Virtual Machines for PHI research or contractual agreements involving compliance with HIPAA</a:t>
          </a:r>
          <a:br>
            <a:rPr lang="en-US" dirty="0"/>
          </a:br>
          <a:endParaRPr lang="en-US" dirty="0"/>
        </a:p>
        <a:p>
          <a:r>
            <a:rPr lang="en-US" dirty="0"/>
            <a:t>CCS Managed</a:t>
          </a:r>
        </a:p>
      </dgm:t>
    </dgm:pt>
    <dgm:pt modelId="{107FC6DB-43D0-4965-B4EC-FC05C2CF2CCB}" type="parTrans" cxnId="{9E25804A-7BF6-4489-87A9-C25B42AE15E3}">
      <dgm:prSet/>
      <dgm:spPr/>
      <dgm:t>
        <a:bodyPr/>
        <a:lstStyle/>
        <a:p>
          <a:endParaRPr lang="en-US"/>
        </a:p>
      </dgm:t>
    </dgm:pt>
    <dgm:pt modelId="{7B5A5397-622D-4FDA-8C06-7658150C5376}" type="sibTrans" cxnId="{9E25804A-7BF6-4489-87A9-C25B42AE15E3}">
      <dgm:prSet/>
      <dgm:spPr/>
      <dgm:t>
        <a:bodyPr/>
        <a:lstStyle/>
        <a:p>
          <a:endParaRPr lang="en-US"/>
        </a:p>
      </dgm:t>
    </dgm:pt>
    <dgm:pt modelId="{85D4C871-8E28-47A5-AC5B-E977CA948A05}">
      <dgm:prSet/>
      <dgm:spPr/>
      <dgm:t>
        <a:bodyPr/>
        <a:lstStyle/>
        <a:p>
          <a:br>
            <a:rPr lang="en-US" dirty="0"/>
          </a:br>
          <a:r>
            <a:rPr lang="en-US" dirty="0">
              <a:hlinkClick xmlns:r="http://schemas.openxmlformats.org/officeDocument/2006/relationships" r:id="rId1"/>
            </a:rPr>
            <a:t>IT Service Catalog</a:t>
          </a:r>
          <a:endParaRPr lang="en-US" dirty="0"/>
        </a:p>
      </dgm:t>
    </dgm:pt>
    <dgm:pt modelId="{44F53485-CFCD-410E-AC0A-4EF1C0BE343D}" type="parTrans" cxnId="{4883F5D6-E1AC-4CAD-8D3A-8459053CCCB4}">
      <dgm:prSet/>
      <dgm:spPr/>
      <dgm:t>
        <a:bodyPr/>
        <a:lstStyle/>
        <a:p>
          <a:endParaRPr lang="en-US"/>
        </a:p>
      </dgm:t>
    </dgm:pt>
    <dgm:pt modelId="{9563381C-8956-461D-ACC0-94CE9218E52D}" type="sibTrans" cxnId="{4883F5D6-E1AC-4CAD-8D3A-8459053CCCB4}">
      <dgm:prSet/>
      <dgm:spPr/>
      <dgm:t>
        <a:bodyPr/>
        <a:lstStyle/>
        <a:p>
          <a:endParaRPr lang="en-US"/>
        </a:p>
      </dgm:t>
    </dgm:pt>
    <dgm:pt modelId="{EF2B09A5-593C-4381-A285-1D1C4619FE7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Secure Research Environment (SRE)</a:t>
          </a:r>
        </a:p>
      </dgm:t>
    </dgm:pt>
    <dgm:pt modelId="{056599D0-1C50-4809-B8D0-E86DA556E312}" type="parTrans" cxnId="{43D43169-9388-4591-828F-9830BD3FB1C1}">
      <dgm:prSet/>
      <dgm:spPr/>
      <dgm:t>
        <a:bodyPr/>
        <a:lstStyle/>
        <a:p>
          <a:endParaRPr lang="en-US"/>
        </a:p>
      </dgm:t>
    </dgm:pt>
    <dgm:pt modelId="{9F66A1AD-3840-4964-9343-A19BC5D5B98F}" type="sibTrans" cxnId="{43D43169-9388-4591-828F-9830BD3FB1C1}">
      <dgm:prSet phldrT="3" phldr="0"/>
      <dgm:spPr/>
      <dgm:t>
        <a:bodyPr/>
        <a:lstStyle/>
        <a:p>
          <a:endParaRPr lang="en-US"/>
        </a:p>
      </dgm:t>
    </dgm:pt>
    <dgm:pt modelId="{A327BC27-E676-4FF0-B2D6-D22AE3DE4C81}">
      <dgm:prSet/>
      <dgm:spPr/>
      <dgm:t>
        <a:bodyPr/>
        <a:lstStyle/>
        <a:p>
          <a:r>
            <a:rPr lang="en-US" dirty="0"/>
            <a:t>Linux and Windows Virtual Machines and Secure Access Points for Researchers with Technology Control Plans involving Controlled Unclassified Information</a:t>
          </a:r>
        </a:p>
      </dgm:t>
    </dgm:pt>
    <dgm:pt modelId="{6B57C97F-F390-445F-89A6-B3EFE045C94B}" type="parTrans" cxnId="{6C1C78D3-812E-4A08-B1B1-2B6190CB3E46}">
      <dgm:prSet/>
      <dgm:spPr/>
      <dgm:t>
        <a:bodyPr/>
        <a:lstStyle/>
        <a:p>
          <a:endParaRPr lang="en-US"/>
        </a:p>
      </dgm:t>
    </dgm:pt>
    <dgm:pt modelId="{6D5CDEAC-DDD7-4473-A503-223F50D13B68}" type="sibTrans" cxnId="{6C1C78D3-812E-4A08-B1B1-2B6190CB3E46}">
      <dgm:prSet/>
      <dgm:spPr/>
      <dgm:t>
        <a:bodyPr/>
        <a:lstStyle/>
        <a:p>
          <a:endParaRPr lang="en-US"/>
        </a:p>
      </dgm:t>
    </dgm:pt>
    <dgm:pt modelId="{061D8B94-1749-4E56-BE4C-1011AC3B9FDB}">
      <dgm:prSet/>
      <dgm:spPr/>
      <dgm:t>
        <a:bodyPr/>
        <a:lstStyle/>
        <a:p>
          <a:br>
            <a:rPr lang="en-US"/>
          </a:br>
          <a:r>
            <a:rPr lang="en-US">
              <a:hlinkClick xmlns:r="http://schemas.openxmlformats.org/officeDocument/2006/relationships" r:id="rId2"/>
            </a:rPr>
            <a:t>IT Service Catalog</a:t>
          </a:r>
          <a:endParaRPr lang="en-US"/>
        </a:p>
      </dgm:t>
    </dgm:pt>
    <dgm:pt modelId="{363028C3-7143-4D47-9F75-081A6B61210C}" type="parTrans" cxnId="{9E70E575-FD4A-4445-8D71-1DEAD2E0BD36}">
      <dgm:prSet/>
      <dgm:spPr/>
      <dgm:t>
        <a:bodyPr/>
        <a:lstStyle/>
        <a:p>
          <a:endParaRPr lang="en-US"/>
        </a:p>
      </dgm:t>
    </dgm:pt>
    <dgm:pt modelId="{7A3E7190-3F80-4BA2-840C-BBF7CE9E6C94}" type="sibTrans" cxnId="{9E70E575-FD4A-4445-8D71-1DEAD2E0BD36}">
      <dgm:prSet/>
      <dgm:spPr/>
      <dgm:t>
        <a:bodyPr/>
        <a:lstStyle/>
        <a:p>
          <a:endParaRPr lang="en-US"/>
        </a:p>
      </dgm:t>
    </dgm:pt>
    <dgm:pt modelId="{FBF73737-BBFD-434E-A5F2-EA8D764455B2}">
      <dgm:prSet/>
      <dgm:spPr/>
      <dgm:t>
        <a:bodyPr/>
        <a:lstStyle/>
        <a:p>
          <a:br>
            <a:rPr lang="en-US" dirty="0"/>
          </a:br>
          <a:r>
            <a:rPr lang="en-US" dirty="0"/>
            <a:t>CCS Managed</a:t>
          </a:r>
        </a:p>
      </dgm:t>
    </dgm:pt>
    <dgm:pt modelId="{482877DB-AABE-45E6-B515-3691A53C5A61}" type="parTrans" cxnId="{941148BB-4648-43FA-BEEE-AAD9669BDC69}">
      <dgm:prSet/>
      <dgm:spPr/>
      <dgm:t>
        <a:bodyPr/>
        <a:lstStyle/>
        <a:p>
          <a:endParaRPr lang="en-US"/>
        </a:p>
      </dgm:t>
    </dgm:pt>
    <dgm:pt modelId="{0FA0A985-BB3D-4D87-95CD-60BB8E3A6304}" type="sibTrans" cxnId="{941148BB-4648-43FA-BEEE-AAD9669BDC69}">
      <dgm:prSet/>
      <dgm:spPr/>
      <dgm:t>
        <a:bodyPr/>
        <a:lstStyle/>
        <a:p>
          <a:endParaRPr lang="en-US"/>
        </a:p>
      </dgm:t>
    </dgm:pt>
    <dgm:pt modelId="{A30CA02A-7385-42C0-BB6C-81E7410A20C1}">
      <dgm:prSet/>
      <dgm:spPr/>
      <dgm:t>
        <a:bodyPr/>
        <a:lstStyle/>
        <a:p>
          <a:r>
            <a:rPr lang="en-US" dirty="0"/>
            <a:t>Linux and Windows Virtual Machines for general use by Departments or Faculty/Staff</a:t>
          </a:r>
        </a:p>
      </dgm:t>
    </dgm:pt>
    <dgm:pt modelId="{82EA986B-AE4E-43D9-B75B-2B9D398287F5}" type="parTrans" cxnId="{F382CF31-8FB9-489A-87AD-083F355295F4}">
      <dgm:prSet/>
      <dgm:spPr/>
      <dgm:t>
        <a:bodyPr/>
        <a:lstStyle/>
        <a:p>
          <a:endParaRPr lang="en-US"/>
        </a:p>
      </dgm:t>
    </dgm:pt>
    <dgm:pt modelId="{2D85C06B-4BA0-44C9-A521-6F9C2C090776}" type="sibTrans" cxnId="{F382CF31-8FB9-489A-87AD-083F355295F4}">
      <dgm:prSet/>
      <dgm:spPr/>
      <dgm:t>
        <a:bodyPr/>
        <a:lstStyle/>
        <a:p>
          <a:endParaRPr lang="en-US"/>
        </a:p>
      </dgm:t>
    </dgm:pt>
    <dgm:pt modelId="{FD075F4A-661D-4B73-B721-C16CC5A2CFD9}">
      <dgm:prSet/>
      <dgm:spPr/>
      <dgm:t>
        <a:bodyPr/>
        <a:lstStyle/>
        <a:p>
          <a:br>
            <a:rPr lang="en-US" dirty="0"/>
          </a:br>
          <a:r>
            <a:rPr lang="en-US" dirty="0"/>
            <a:t>CCS Managed (Optional Service)</a:t>
          </a:r>
        </a:p>
      </dgm:t>
    </dgm:pt>
    <dgm:pt modelId="{7336BC40-BA80-4EF1-8E3A-2B3C878FA23B}" type="parTrans" cxnId="{89EA0561-496B-43D0-8A81-8BDFA46ED084}">
      <dgm:prSet/>
      <dgm:spPr/>
      <dgm:t>
        <a:bodyPr/>
        <a:lstStyle/>
        <a:p>
          <a:endParaRPr lang="en-US"/>
        </a:p>
      </dgm:t>
    </dgm:pt>
    <dgm:pt modelId="{0AB63C0A-7B17-4959-BA55-651BE1091C5E}" type="sibTrans" cxnId="{89EA0561-496B-43D0-8A81-8BDFA46ED084}">
      <dgm:prSet/>
      <dgm:spPr/>
      <dgm:t>
        <a:bodyPr/>
        <a:lstStyle/>
        <a:p>
          <a:endParaRPr lang="en-US"/>
        </a:p>
      </dgm:t>
    </dgm:pt>
    <dgm:pt modelId="{600E2604-BF85-488B-B8E0-E64D230CCDB4}">
      <dgm:prSet/>
      <dgm:spPr/>
      <dgm:t>
        <a:bodyPr/>
        <a:lstStyle/>
        <a:p>
          <a:br>
            <a:rPr lang="en-US"/>
          </a:br>
          <a:r>
            <a:rPr lang="en-US">
              <a:hlinkClick xmlns:r="http://schemas.openxmlformats.org/officeDocument/2006/relationships" r:id="rId3"/>
            </a:rPr>
            <a:t>IT Service Catalog</a:t>
          </a:r>
          <a:endParaRPr lang="en-US"/>
        </a:p>
      </dgm:t>
    </dgm:pt>
    <dgm:pt modelId="{689BA235-B0CF-4586-AB2B-F6CBCB155006}" type="parTrans" cxnId="{79D575E4-91AE-42A8-A8C0-3E823B1B4836}">
      <dgm:prSet/>
      <dgm:spPr/>
      <dgm:t>
        <a:bodyPr/>
        <a:lstStyle/>
        <a:p>
          <a:endParaRPr lang="en-US"/>
        </a:p>
      </dgm:t>
    </dgm:pt>
    <dgm:pt modelId="{3BD7ECEF-C3AE-46BA-A0CB-9B761EE5F6C3}" type="sibTrans" cxnId="{79D575E4-91AE-42A8-A8C0-3E823B1B4836}">
      <dgm:prSet/>
      <dgm:spPr/>
      <dgm:t>
        <a:bodyPr/>
        <a:lstStyle/>
        <a:p>
          <a:endParaRPr lang="en-US"/>
        </a:p>
      </dgm:t>
    </dgm:pt>
    <dgm:pt modelId="{F2552FB0-F6C3-456C-B1E4-92A836FD1526}" type="pres">
      <dgm:prSet presAssocID="{0610ADCA-BAB7-4D30-9229-36722A107801}" presName="Name0" presStyleCnt="0">
        <dgm:presLayoutVars>
          <dgm:dir/>
          <dgm:animLvl val="lvl"/>
          <dgm:resizeHandles val="exact"/>
        </dgm:presLayoutVars>
      </dgm:prSet>
      <dgm:spPr/>
    </dgm:pt>
    <dgm:pt modelId="{FF8BE0ED-5745-4F03-A84C-BF8327F0EF39}" type="pres">
      <dgm:prSet presAssocID="{6CBFBC1C-CDB2-457A-9FBC-D78F609038C0}" presName="composite" presStyleCnt="0"/>
      <dgm:spPr/>
    </dgm:pt>
    <dgm:pt modelId="{72F986B8-B82B-488B-9284-D78E5CA338F9}" type="pres">
      <dgm:prSet presAssocID="{6CBFBC1C-CDB2-457A-9FBC-D78F609038C0}" presName="parTx" presStyleLbl="alignNode1" presStyleIdx="0" presStyleCnt="3">
        <dgm:presLayoutVars>
          <dgm:chMax val="0"/>
          <dgm:chPref val="0"/>
        </dgm:presLayoutVars>
      </dgm:prSet>
      <dgm:spPr/>
    </dgm:pt>
    <dgm:pt modelId="{67A1A0B1-2CF2-49F2-8D13-7EA231706519}" type="pres">
      <dgm:prSet presAssocID="{6CBFBC1C-CDB2-457A-9FBC-D78F609038C0}" presName="desTx" presStyleLbl="alignAccFollowNode1" presStyleIdx="0" presStyleCnt="3">
        <dgm:presLayoutVars/>
      </dgm:prSet>
      <dgm:spPr/>
    </dgm:pt>
    <dgm:pt modelId="{77EFB011-7020-488A-AB51-7733E9682A9F}" type="pres">
      <dgm:prSet presAssocID="{78CA1373-324F-4E52-A2F5-01FB2C8DD477}" presName="space" presStyleCnt="0"/>
      <dgm:spPr/>
    </dgm:pt>
    <dgm:pt modelId="{5EDA6966-7770-4B4F-B07E-7AC0BE9B3D96}" type="pres">
      <dgm:prSet presAssocID="{9E1E4BF1-A171-4B80-B854-34D23B717652}" presName="composite" presStyleCnt="0"/>
      <dgm:spPr/>
    </dgm:pt>
    <dgm:pt modelId="{B7420D35-DF23-4B80-94DF-39B85C1AEFCC}" type="pres">
      <dgm:prSet presAssocID="{9E1E4BF1-A171-4B80-B854-34D23B717652}" presName="parTx" presStyleLbl="alignNode1" presStyleIdx="1" presStyleCnt="3">
        <dgm:presLayoutVars>
          <dgm:chMax val="0"/>
          <dgm:chPref val="0"/>
        </dgm:presLayoutVars>
      </dgm:prSet>
      <dgm:spPr/>
    </dgm:pt>
    <dgm:pt modelId="{3F4C86A9-9AEB-4F6F-9B4A-DFD78386C8BC}" type="pres">
      <dgm:prSet presAssocID="{9E1E4BF1-A171-4B80-B854-34D23B717652}" presName="desTx" presStyleLbl="alignAccFollowNode1" presStyleIdx="1" presStyleCnt="3">
        <dgm:presLayoutVars/>
      </dgm:prSet>
      <dgm:spPr/>
    </dgm:pt>
    <dgm:pt modelId="{E5244EFC-93B4-4D5F-AC9E-FA40984E583A}" type="pres">
      <dgm:prSet presAssocID="{5955613B-18B6-4673-9185-BDC5955340EE}" presName="space" presStyleCnt="0"/>
      <dgm:spPr/>
    </dgm:pt>
    <dgm:pt modelId="{89003454-5214-4FA2-BB6F-E4F15281E110}" type="pres">
      <dgm:prSet presAssocID="{EF2B09A5-593C-4381-A285-1D1C4619FE72}" presName="composite" presStyleCnt="0"/>
      <dgm:spPr/>
    </dgm:pt>
    <dgm:pt modelId="{0489AED7-7F16-4F6A-B5B8-F022BBAFA584}" type="pres">
      <dgm:prSet presAssocID="{EF2B09A5-593C-4381-A285-1D1C4619FE72}" presName="parTx" presStyleLbl="alignNode1" presStyleIdx="2" presStyleCnt="3">
        <dgm:presLayoutVars>
          <dgm:chMax val="0"/>
          <dgm:chPref val="0"/>
        </dgm:presLayoutVars>
      </dgm:prSet>
      <dgm:spPr/>
    </dgm:pt>
    <dgm:pt modelId="{DFC53E2C-C46D-4FF6-9055-4CFB47377D99}" type="pres">
      <dgm:prSet presAssocID="{EF2B09A5-593C-4381-A285-1D1C4619FE72}" presName="desTx" presStyleLbl="alignAccFollowNode1" presStyleIdx="2" presStyleCnt="3">
        <dgm:presLayoutVars/>
      </dgm:prSet>
      <dgm:spPr/>
    </dgm:pt>
  </dgm:ptLst>
  <dgm:cxnLst>
    <dgm:cxn modelId="{647D610B-91F9-4090-AC27-915B9627D58F}" type="presOf" srcId="{A327BC27-E676-4FF0-B2D6-D22AE3DE4C81}" destId="{DFC53E2C-C46D-4FF6-9055-4CFB47377D99}" srcOrd="0" destOrd="0" presId="urn:microsoft.com/office/officeart/2016/7/layout/HorizontalActionList"/>
    <dgm:cxn modelId="{A06FA730-7A47-435C-8D9F-4A344B61A815}" type="presOf" srcId="{0610ADCA-BAB7-4D30-9229-36722A107801}" destId="{F2552FB0-F6C3-456C-B1E4-92A836FD1526}" srcOrd="0" destOrd="0" presId="urn:microsoft.com/office/officeart/2016/7/layout/HorizontalActionList"/>
    <dgm:cxn modelId="{F382CF31-8FB9-489A-87AD-083F355295F4}" srcId="{6CBFBC1C-CDB2-457A-9FBC-D78F609038C0}" destId="{A30CA02A-7385-42C0-BB6C-81E7410A20C1}" srcOrd="0" destOrd="0" parTransId="{82EA986B-AE4E-43D9-B75B-2B9D398287F5}" sibTransId="{2D85C06B-4BA0-44C9-A521-6F9C2C090776}"/>
    <dgm:cxn modelId="{F00DC334-C449-436E-AD07-A7E16C7819A6}" type="presOf" srcId="{600E2604-BF85-488B-B8E0-E64D230CCDB4}" destId="{67A1A0B1-2CF2-49F2-8D13-7EA231706519}" srcOrd="0" destOrd="2" presId="urn:microsoft.com/office/officeart/2016/7/layout/HorizontalActionList"/>
    <dgm:cxn modelId="{89EA0561-496B-43D0-8A81-8BDFA46ED084}" srcId="{6CBFBC1C-CDB2-457A-9FBC-D78F609038C0}" destId="{FD075F4A-661D-4B73-B721-C16CC5A2CFD9}" srcOrd="1" destOrd="0" parTransId="{7336BC40-BA80-4EF1-8E3A-2B3C878FA23B}" sibTransId="{0AB63C0A-7B17-4959-BA55-651BE1091C5E}"/>
    <dgm:cxn modelId="{98457943-AC7A-4CFB-9016-DC9CABFB1E10}" type="presOf" srcId="{FD075F4A-661D-4B73-B721-C16CC5A2CFD9}" destId="{67A1A0B1-2CF2-49F2-8D13-7EA231706519}" srcOrd="0" destOrd="1" presId="urn:microsoft.com/office/officeart/2016/7/layout/HorizontalActionList"/>
    <dgm:cxn modelId="{C04FF467-023C-466D-ABDA-760793BA6A09}" srcId="{0610ADCA-BAB7-4D30-9229-36722A107801}" destId="{6CBFBC1C-CDB2-457A-9FBC-D78F609038C0}" srcOrd="0" destOrd="0" parTransId="{508A255E-E012-4F1D-AAD1-1A906E3D75B5}" sibTransId="{78CA1373-324F-4E52-A2F5-01FB2C8DD477}"/>
    <dgm:cxn modelId="{AB61E748-4FB8-401B-95DA-71F402A37593}" type="presOf" srcId="{85D4C871-8E28-47A5-AC5B-E977CA948A05}" destId="{3F4C86A9-9AEB-4F6F-9B4A-DFD78386C8BC}" srcOrd="0" destOrd="1" presId="urn:microsoft.com/office/officeart/2016/7/layout/HorizontalActionList"/>
    <dgm:cxn modelId="{43D43169-9388-4591-828F-9830BD3FB1C1}" srcId="{0610ADCA-BAB7-4D30-9229-36722A107801}" destId="{EF2B09A5-593C-4381-A285-1D1C4619FE72}" srcOrd="2" destOrd="0" parTransId="{056599D0-1C50-4809-B8D0-E86DA556E312}" sibTransId="{9F66A1AD-3840-4964-9343-A19BC5D5B98F}"/>
    <dgm:cxn modelId="{9E25804A-7BF6-4489-87A9-C25B42AE15E3}" srcId="{9E1E4BF1-A171-4B80-B854-34D23B717652}" destId="{3F0798F4-ECEA-4B01-8838-56A48F170C61}" srcOrd="0" destOrd="0" parTransId="{107FC6DB-43D0-4965-B4EC-FC05C2CF2CCB}" sibTransId="{7B5A5397-622D-4FDA-8C06-7658150C5376}"/>
    <dgm:cxn modelId="{9E70E575-FD4A-4445-8D71-1DEAD2E0BD36}" srcId="{EF2B09A5-593C-4381-A285-1D1C4619FE72}" destId="{061D8B94-1749-4E56-BE4C-1011AC3B9FDB}" srcOrd="2" destOrd="0" parTransId="{363028C3-7143-4D47-9F75-081A6B61210C}" sibTransId="{7A3E7190-3F80-4BA2-840C-BBF7CE9E6C94}"/>
    <dgm:cxn modelId="{E0573E59-63F7-48B6-947E-BBEE8CE2CB46}" type="presOf" srcId="{061D8B94-1749-4E56-BE4C-1011AC3B9FDB}" destId="{DFC53E2C-C46D-4FF6-9055-4CFB47377D99}" srcOrd="0" destOrd="2" presId="urn:microsoft.com/office/officeart/2016/7/layout/HorizontalActionList"/>
    <dgm:cxn modelId="{BCB8628D-7F67-4DE3-BAE0-42E1756DFDD5}" type="presOf" srcId="{FBF73737-BBFD-434E-A5F2-EA8D764455B2}" destId="{DFC53E2C-C46D-4FF6-9055-4CFB47377D99}" srcOrd="0" destOrd="1" presId="urn:microsoft.com/office/officeart/2016/7/layout/HorizontalActionList"/>
    <dgm:cxn modelId="{879FB998-0A21-439D-956F-326C27CE1C0A}" type="presOf" srcId="{A30CA02A-7385-42C0-BB6C-81E7410A20C1}" destId="{67A1A0B1-2CF2-49F2-8D13-7EA231706519}" srcOrd="0" destOrd="0" presId="urn:microsoft.com/office/officeart/2016/7/layout/HorizontalActionList"/>
    <dgm:cxn modelId="{B85258A2-8280-4314-ADE6-AA4CF1396485}" type="presOf" srcId="{EF2B09A5-593C-4381-A285-1D1C4619FE72}" destId="{0489AED7-7F16-4F6A-B5B8-F022BBAFA584}" srcOrd="0" destOrd="0" presId="urn:microsoft.com/office/officeart/2016/7/layout/HorizontalActionList"/>
    <dgm:cxn modelId="{F33E7AA9-FF15-4A0C-830E-BAB8A5303119}" srcId="{0610ADCA-BAB7-4D30-9229-36722A107801}" destId="{9E1E4BF1-A171-4B80-B854-34D23B717652}" srcOrd="1" destOrd="0" parTransId="{25092667-1050-4054-A2FF-0C2E2EB53D20}" sibTransId="{5955613B-18B6-4673-9185-BDC5955340EE}"/>
    <dgm:cxn modelId="{20C89AB0-02C0-4380-A2BF-498E468F88BE}" type="presOf" srcId="{3F0798F4-ECEA-4B01-8838-56A48F170C61}" destId="{3F4C86A9-9AEB-4F6F-9B4A-DFD78386C8BC}" srcOrd="0" destOrd="0" presId="urn:microsoft.com/office/officeart/2016/7/layout/HorizontalActionList"/>
    <dgm:cxn modelId="{941148BB-4648-43FA-BEEE-AAD9669BDC69}" srcId="{EF2B09A5-593C-4381-A285-1D1C4619FE72}" destId="{FBF73737-BBFD-434E-A5F2-EA8D764455B2}" srcOrd="1" destOrd="0" parTransId="{482877DB-AABE-45E6-B515-3691A53C5A61}" sibTransId="{0FA0A985-BB3D-4D87-95CD-60BB8E3A6304}"/>
    <dgm:cxn modelId="{2D2C53D2-0FF3-4B6C-B1A4-2AF9D4CC14D2}" type="presOf" srcId="{9E1E4BF1-A171-4B80-B854-34D23B717652}" destId="{B7420D35-DF23-4B80-94DF-39B85C1AEFCC}" srcOrd="0" destOrd="0" presId="urn:microsoft.com/office/officeart/2016/7/layout/HorizontalActionList"/>
    <dgm:cxn modelId="{6C1C78D3-812E-4A08-B1B1-2B6190CB3E46}" srcId="{EF2B09A5-593C-4381-A285-1D1C4619FE72}" destId="{A327BC27-E676-4FF0-B2D6-D22AE3DE4C81}" srcOrd="0" destOrd="0" parTransId="{6B57C97F-F390-445F-89A6-B3EFE045C94B}" sibTransId="{6D5CDEAC-DDD7-4473-A503-223F50D13B68}"/>
    <dgm:cxn modelId="{4883F5D6-E1AC-4CAD-8D3A-8459053CCCB4}" srcId="{9E1E4BF1-A171-4B80-B854-34D23B717652}" destId="{85D4C871-8E28-47A5-AC5B-E977CA948A05}" srcOrd="1" destOrd="0" parTransId="{44F53485-CFCD-410E-AC0A-4EF1C0BE343D}" sibTransId="{9563381C-8956-461D-ACC0-94CE9218E52D}"/>
    <dgm:cxn modelId="{79D575E4-91AE-42A8-A8C0-3E823B1B4836}" srcId="{6CBFBC1C-CDB2-457A-9FBC-D78F609038C0}" destId="{600E2604-BF85-488B-B8E0-E64D230CCDB4}" srcOrd="2" destOrd="0" parTransId="{689BA235-B0CF-4586-AB2B-F6CBCB155006}" sibTransId="{3BD7ECEF-C3AE-46BA-A0CB-9B761EE5F6C3}"/>
    <dgm:cxn modelId="{59BF1BE9-28AC-40DD-A5D1-B425D6D0ACA0}" type="presOf" srcId="{6CBFBC1C-CDB2-457A-9FBC-D78F609038C0}" destId="{72F986B8-B82B-488B-9284-D78E5CA338F9}" srcOrd="0" destOrd="0" presId="urn:microsoft.com/office/officeart/2016/7/layout/HorizontalActionList"/>
    <dgm:cxn modelId="{A3CA49CF-2152-4DC3-933F-AE6EB9B8B75C}" type="presParOf" srcId="{F2552FB0-F6C3-456C-B1E4-92A836FD1526}" destId="{FF8BE0ED-5745-4F03-A84C-BF8327F0EF39}" srcOrd="0" destOrd="0" presId="urn:microsoft.com/office/officeart/2016/7/layout/HorizontalActionList"/>
    <dgm:cxn modelId="{6415E377-C467-4823-BE24-D807896D355A}" type="presParOf" srcId="{FF8BE0ED-5745-4F03-A84C-BF8327F0EF39}" destId="{72F986B8-B82B-488B-9284-D78E5CA338F9}" srcOrd="0" destOrd="0" presId="urn:microsoft.com/office/officeart/2016/7/layout/HorizontalActionList"/>
    <dgm:cxn modelId="{BB000026-4C52-4811-9ED0-3D0481D7B6E2}" type="presParOf" srcId="{FF8BE0ED-5745-4F03-A84C-BF8327F0EF39}" destId="{67A1A0B1-2CF2-49F2-8D13-7EA231706519}" srcOrd="1" destOrd="0" presId="urn:microsoft.com/office/officeart/2016/7/layout/HorizontalActionList"/>
    <dgm:cxn modelId="{0558D361-1363-486D-AF00-C9BDE2642B16}" type="presParOf" srcId="{F2552FB0-F6C3-456C-B1E4-92A836FD1526}" destId="{77EFB011-7020-488A-AB51-7733E9682A9F}" srcOrd="1" destOrd="0" presId="urn:microsoft.com/office/officeart/2016/7/layout/HorizontalActionList"/>
    <dgm:cxn modelId="{C025459C-07FF-4993-AC11-8518DEAF6F17}" type="presParOf" srcId="{F2552FB0-F6C3-456C-B1E4-92A836FD1526}" destId="{5EDA6966-7770-4B4F-B07E-7AC0BE9B3D96}" srcOrd="2" destOrd="0" presId="urn:microsoft.com/office/officeart/2016/7/layout/HorizontalActionList"/>
    <dgm:cxn modelId="{34747FB3-2A27-4E28-BF77-D5F0DB6B0FEC}" type="presParOf" srcId="{5EDA6966-7770-4B4F-B07E-7AC0BE9B3D96}" destId="{B7420D35-DF23-4B80-94DF-39B85C1AEFCC}" srcOrd="0" destOrd="0" presId="urn:microsoft.com/office/officeart/2016/7/layout/HorizontalActionList"/>
    <dgm:cxn modelId="{1D202D42-AF27-401C-AB45-8EB7C82483FB}" type="presParOf" srcId="{5EDA6966-7770-4B4F-B07E-7AC0BE9B3D96}" destId="{3F4C86A9-9AEB-4F6F-9B4A-DFD78386C8BC}" srcOrd="1" destOrd="0" presId="urn:microsoft.com/office/officeart/2016/7/layout/HorizontalActionList"/>
    <dgm:cxn modelId="{E0814648-F715-4179-86DE-18B8D28A37AD}" type="presParOf" srcId="{F2552FB0-F6C3-456C-B1E4-92A836FD1526}" destId="{E5244EFC-93B4-4D5F-AC9E-FA40984E583A}" srcOrd="3" destOrd="0" presId="urn:microsoft.com/office/officeart/2016/7/layout/HorizontalActionList"/>
    <dgm:cxn modelId="{FAA43001-EF49-4310-BCE9-A5A7C75E1B49}" type="presParOf" srcId="{F2552FB0-F6C3-456C-B1E4-92A836FD1526}" destId="{89003454-5214-4FA2-BB6F-E4F15281E110}" srcOrd="4" destOrd="0" presId="urn:microsoft.com/office/officeart/2016/7/layout/HorizontalActionList"/>
    <dgm:cxn modelId="{CAC75A8F-5F8C-490F-B51F-BD4DFDBC3ADC}" type="presParOf" srcId="{89003454-5214-4FA2-BB6F-E4F15281E110}" destId="{0489AED7-7F16-4F6A-B5B8-F022BBAFA584}" srcOrd="0" destOrd="0" presId="urn:microsoft.com/office/officeart/2016/7/layout/HorizontalActionList"/>
    <dgm:cxn modelId="{AF1F07CC-DFF6-4301-8986-D01CB458E79E}" type="presParOf" srcId="{89003454-5214-4FA2-BB6F-E4F15281E110}" destId="{DFC53E2C-C46D-4FF6-9055-4CFB47377D99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1EA633-3907-402A-9A60-71DAFA45BA15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3A16E8-B779-4ACC-BE41-11FE26A5F6DF}">
      <dgm:prSet/>
      <dgm:spPr/>
      <dgm:t>
        <a:bodyPr/>
        <a:lstStyle/>
        <a:p>
          <a:r>
            <a:rPr lang="en-US"/>
            <a:t>Hokies Accounts</a:t>
          </a:r>
        </a:p>
      </dgm:t>
    </dgm:pt>
    <dgm:pt modelId="{720D0C7A-21A0-4A62-8A77-28A03D7D403F}" type="parTrans" cxnId="{79D4631F-0CAD-4050-85FB-4C116C5D34E1}">
      <dgm:prSet/>
      <dgm:spPr/>
      <dgm:t>
        <a:bodyPr/>
        <a:lstStyle/>
        <a:p>
          <a:endParaRPr lang="en-US"/>
        </a:p>
      </dgm:t>
    </dgm:pt>
    <dgm:pt modelId="{D9D6B5A9-78FA-4FF0-A6A6-970BD7C09F71}" type="sibTrans" cxnId="{79D4631F-0CAD-4050-85FB-4C116C5D34E1}">
      <dgm:prSet phldrT="1"/>
      <dgm:spPr/>
      <dgm:t>
        <a:bodyPr/>
        <a:lstStyle/>
        <a:p>
          <a:endParaRPr lang="en-US"/>
        </a:p>
      </dgm:t>
    </dgm:pt>
    <dgm:pt modelId="{124F5AB5-5DDC-48A4-AB48-FAE8EA4424B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/>
            <a:t>User accounts in VT Windows AD provisioned during VT Onboarding.  Used also for Office 365 and Exchange Online</a:t>
          </a:r>
        </a:p>
      </dgm:t>
    </dgm:pt>
    <dgm:pt modelId="{9FC7D4D1-5F81-451B-9CAF-8EEDE8250988}" type="parTrans" cxnId="{835A78CF-1D3E-49FA-9B2B-10EE6E4D0F37}">
      <dgm:prSet/>
      <dgm:spPr/>
      <dgm:t>
        <a:bodyPr/>
        <a:lstStyle/>
        <a:p>
          <a:endParaRPr lang="en-US"/>
        </a:p>
      </dgm:t>
    </dgm:pt>
    <dgm:pt modelId="{A041629C-B36A-4314-8CC8-FBF81EF5C735}" type="sibTrans" cxnId="{835A78CF-1D3E-49FA-9B2B-10EE6E4D0F37}">
      <dgm:prSet/>
      <dgm:spPr/>
      <dgm:t>
        <a:bodyPr/>
        <a:lstStyle/>
        <a:p>
          <a:endParaRPr lang="en-US"/>
        </a:p>
      </dgm:t>
    </dgm:pt>
    <dgm:pt modelId="{4B601210-7B83-4E2C-83CB-8FE9D1BC3FCA}">
      <dgm:prSet/>
      <dgm:spPr/>
      <dgm:t>
        <a:bodyPr/>
        <a:lstStyle/>
        <a:p>
          <a:r>
            <a:rPr lang="en-US"/>
            <a:t>University Services Domain</a:t>
          </a:r>
        </a:p>
      </dgm:t>
    </dgm:pt>
    <dgm:pt modelId="{E30D2F11-34CB-4422-B4C6-2BF94461B15E}" type="parTrans" cxnId="{CDAF2A80-F5F5-4364-814B-ED9D552939F9}">
      <dgm:prSet/>
      <dgm:spPr/>
      <dgm:t>
        <a:bodyPr/>
        <a:lstStyle/>
        <a:p>
          <a:endParaRPr lang="en-US"/>
        </a:p>
      </dgm:t>
    </dgm:pt>
    <dgm:pt modelId="{0BAFDFFF-C905-4661-A283-17CB85B66B57}" type="sibTrans" cxnId="{CDAF2A80-F5F5-4364-814B-ED9D552939F9}">
      <dgm:prSet phldrT="2"/>
      <dgm:spPr/>
      <dgm:t>
        <a:bodyPr/>
        <a:lstStyle/>
        <a:p>
          <a:endParaRPr lang="en-US"/>
        </a:p>
      </dgm:t>
    </dgm:pt>
    <dgm:pt modelId="{C3E8E3BF-BD5F-4DB5-9EF5-DA1361667F3B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/>
            <a:t>Users can use ADadmin to add their computers to the </a:t>
          </a:r>
          <a:br>
            <a:rPr lang="en-US" dirty="0"/>
          </a:br>
          <a:r>
            <a:rPr lang="en-US" dirty="0"/>
            <a:t>VT Windows AD</a:t>
          </a:r>
          <a:br>
            <a:rPr lang="en-US" dirty="0"/>
          </a:br>
          <a:br>
            <a:rPr lang="en-US" dirty="0"/>
          </a:br>
          <a:r>
            <a:rPr lang="en-US" dirty="0">
              <a:hlinkClick xmlns:r="http://schemas.openxmlformats.org/officeDocument/2006/relationships" r:id="rId1"/>
            </a:rPr>
            <a:t>IT Service Catalog</a:t>
          </a:r>
          <a:endParaRPr lang="en-US" dirty="0"/>
        </a:p>
      </dgm:t>
    </dgm:pt>
    <dgm:pt modelId="{827DFB04-F757-49D6-9C69-7D1C08E42B8B}" type="parTrans" cxnId="{04E78290-44CF-42E8-B070-34C0BB3F874A}">
      <dgm:prSet/>
      <dgm:spPr/>
      <dgm:t>
        <a:bodyPr/>
        <a:lstStyle/>
        <a:p>
          <a:endParaRPr lang="en-US"/>
        </a:p>
      </dgm:t>
    </dgm:pt>
    <dgm:pt modelId="{52A2B0FF-0704-4322-9E82-827A0F407AAD}" type="sibTrans" cxnId="{04E78290-44CF-42E8-B070-34C0BB3F874A}">
      <dgm:prSet/>
      <dgm:spPr/>
      <dgm:t>
        <a:bodyPr/>
        <a:lstStyle/>
        <a:p>
          <a:endParaRPr lang="en-US"/>
        </a:p>
      </dgm:t>
    </dgm:pt>
    <dgm:pt modelId="{8782B4F5-E788-41B2-8736-5DFBE381048E}">
      <dgm:prSet/>
      <dgm:spPr/>
      <dgm:t>
        <a:bodyPr/>
        <a:lstStyle/>
        <a:p>
          <a:r>
            <a:rPr lang="en-US"/>
            <a:t>Central Services Domain</a:t>
          </a:r>
        </a:p>
      </dgm:t>
    </dgm:pt>
    <dgm:pt modelId="{F707FEAB-36DD-422E-979A-19F11B103452}" type="parTrans" cxnId="{30D1030B-68AD-4763-B755-83C2CA21FDCA}">
      <dgm:prSet/>
      <dgm:spPr/>
      <dgm:t>
        <a:bodyPr/>
        <a:lstStyle/>
        <a:p>
          <a:endParaRPr lang="en-US"/>
        </a:p>
      </dgm:t>
    </dgm:pt>
    <dgm:pt modelId="{2387D259-7959-4F8F-8D7F-E5054666F669}" type="sibTrans" cxnId="{30D1030B-68AD-4763-B755-83C2CA21FDCA}">
      <dgm:prSet phldrT="3"/>
      <dgm:spPr/>
      <dgm:t>
        <a:bodyPr/>
        <a:lstStyle/>
        <a:p>
          <a:endParaRPr lang="en-US"/>
        </a:p>
      </dgm:t>
    </dgm:pt>
    <dgm:pt modelId="{FF5F931D-96F9-4A63-BE41-E5FAD6D776C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/>
            <a:t>Department managed users and computers within VT Windows AD</a:t>
          </a:r>
          <a:br>
            <a:rPr lang="en-US" dirty="0"/>
          </a:br>
          <a:br>
            <a:rPr lang="en-US" dirty="0"/>
          </a:br>
          <a:br>
            <a:rPr lang="en-US" dirty="0"/>
          </a:br>
          <a:r>
            <a:rPr lang="en-US" dirty="0">
              <a:hlinkClick xmlns:r="http://schemas.openxmlformats.org/officeDocument/2006/relationships" r:id="rId2"/>
            </a:rPr>
            <a:t>IT Service Catalog</a:t>
          </a:r>
          <a:endParaRPr lang="en-US" dirty="0"/>
        </a:p>
      </dgm:t>
    </dgm:pt>
    <dgm:pt modelId="{DC0BA095-DE29-470C-BD89-20E87066B82B}" type="parTrans" cxnId="{58E2BDD9-99FB-40E1-A530-30928D9A2FA5}">
      <dgm:prSet/>
      <dgm:spPr/>
      <dgm:t>
        <a:bodyPr/>
        <a:lstStyle/>
        <a:p>
          <a:endParaRPr lang="en-US"/>
        </a:p>
      </dgm:t>
    </dgm:pt>
    <dgm:pt modelId="{4A69FB35-D9AE-4360-BDE9-A7DB645125CC}" type="sibTrans" cxnId="{58E2BDD9-99FB-40E1-A530-30928D9A2FA5}">
      <dgm:prSet/>
      <dgm:spPr/>
      <dgm:t>
        <a:bodyPr/>
        <a:lstStyle/>
        <a:p>
          <a:endParaRPr lang="en-US"/>
        </a:p>
      </dgm:t>
    </dgm:pt>
    <dgm:pt modelId="{95B90860-E5F6-4C4F-9234-B48255B86708}" type="pres">
      <dgm:prSet presAssocID="{DE1EA633-3907-402A-9A60-71DAFA45BA15}" presName="Name0" presStyleCnt="0">
        <dgm:presLayoutVars>
          <dgm:dir/>
          <dgm:animLvl val="lvl"/>
          <dgm:resizeHandles val="exact"/>
        </dgm:presLayoutVars>
      </dgm:prSet>
      <dgm:spPr/>
    </dgm:pt>
    <dgm:pt modelId="{60BD055C-7166-4581-87F3-E03E9C8579AB}" type="pres">
      <dgm:prSet presAssocID="{BB3A16E8-B779-4ACC-BE41-11FE26A5F6DF}" presName="composite" presStyleCnt="0"/>
      <dgm:spPr/>
    </dgm:pt>
    <dgm:pt modelId="{8D5343F6-65AE-44DE-9E35-6D1C077D314B}" type="pres">
      <dgm:prSet presAssocID="{BB3A16E8-B779-4ACC-BE41-11FE26A5F6DF}" presName="parTx" presStyleLbl="alignNode1" presStyleIdx="0" presStyleCnt="3">
        <dgm:presLayoutVars>
          <dgm:chMax val="0"/>
          <dgm:chPref val="0"/>
        </dgm:presLayoutVars>
      </dgm:prSet>
      <dgm:spPr/>
    </dgm:pt>
    <dgm:pt modelId="{C5B15F58-836D-4065-8758-769C9CB0DF9B}" type="pres">
      <dgm:prSet presAssocID="{BB3A16E8-B779-4ACC-BE41-11FE26A5F6DF}" presName="desTx" presStyleLbl="alignAccFollowNode1" presStyleIdx="0" presStyleCnt="3">
        <dgm:presLayoutVars/>
      </dgm:prSet>
      <dgm:spPr/>
    </dgm:pt>
    <dgm:pt modelId="{720D8D27-361A-4B88-BC20-B11396EF4F52}" type="pres">
      <dgm:prSet presAssocID="{D9D6B5A9-78FA-4FF0-A6A6-970BD7C09F71}" presName="space" presStyleCnt="0"/>
      <dgm:spPr/>
    </dgm:pt>
    <dgm:pt modelId="{BF12B70B-60C0-4530-AC8D-1BD5BE93F9F1}" type="pres">
      <dgm:prSet presAssocID="{4B601210-7B83-4E2C-83CB-8FE9D1BC3FCA}" presName="composite" presStyleCnt="0"/>
      <dgm:spPr/>
    </dgm:pt>
    <dgm:pt modelId="{BE06B3F0-0660-48CF-B03F-78463D11637E}" type="pres">
      <dgm:prSet presAssocID="{4B601210-7B83-4E2C-83CB-8FE9D1BC3FCA}" presName="parTx" presStyleLbl="alignNode1" presStyleIdx="1" presStyleCnt="3">
        <dgm:presLayoutVars>
          <dgm:chMax val="0"/>
          <dgm:chPref val="0"/>
        </dgm:presLayoutVars>
      </dgm:prSet>
      <dgm:spPr/>
    </dgm:pt>
    <dgm:pt modelId="{71EBB72D-73D4-472B-AC4E-DBA7BA339CC2}" type="pres">
      <dgm:prSet presAssocID="{4B601210-7B83-4E2C-83CB-8FE9D1BC3FCA}" presName="desTx" presStyleLbl="alignAccFollowNode1" presStyleIdx="1" presStyleCnt="3">
        <dgm:presLayoutVars/>
      </dgm:prSet>
      <dgm:spPr/>
    </dgm:pt>
    <dgm:pt modelId="{5C80C2E6-AFAF-483A-ABB9-1E0D97DD4024}" type="pres">
      <dgm:prSet presAssocID="{0BAFDFFF-C905-4661-A283-17CB85B66B57}" presName="space" presStyleCnt="0"/>
      <dgm:spPr/>
    </dgm:pt>
    <dgm:pt modelId="{91AB49D4-EBA8-4674-A647-B96F6C607527}" type="pres">
      <dgm:prSet presAssocID="{8782B4F5-E788-41B2-8736-5DFBE381048E}" presName="composite" presStyleCnt="0"/>
      <dgm:spPr/>
    </dgm:pt>
    <dgm:pt modelId="{F4F75783-D16D-4F27-9994-D5B4A5C33DBC}" type="pres">
      <dgm:prSet presAssocID="{8782B4F5-E788-41B2-8736-5DFBE381048E}" presName="parTx" presStyleLbl="alignNode1" presStyleIdx="2" presStyleCnt="3">
        <dgm:presLayoutVars>
          <dgm:chMax val="0"/>
          <dgm:chPref val="0"/>
        </dgm:presLayoutVars>
      </dgm:prSet>
      <dgm:spPr/>
    </dgm:pt>
    <dgm:pt modelId="{8814F324-BBD4-46C7-BDDA-E4A9A6B7C6A5}" type="pres">
      <dgm:prSet presAssocID="{8782B4F5-E788-41B2-8736-5DFBE381048E}" presName="desTx" presStyleLbl="alignAccFollowNode1" presStyleIdx="2" presStyleCnt="3">
        <dgm:presLayoutVars/>
      </dgm:prSet>
      <dgm:spPr/>
    </dgm:pt>
  </dgm:ptLst>
  <dgm:cxnLst>
    <dgm:cxn modelId="{30D1030B-68AD-4763-B755-83C2CA21FDCA}" srcId="{DE1EA633-3907-402A-9A60-71DAFA45BA15}" destId="{8782B4F5-E788-41B2-8736-5DFBE381048E}" srcOrd="2" destOrd="0" parTransId="{F707FEAB-36DD-422E-979A-19F11B103452}" sibTransId="{2387D259-7959-4F8F-8D7F-E5054666F669}"/>
    <dgm:cxn modelId="{79D4631F-0CAD-4050-85FB-4C116C5D34E1}" srcId="{DE1EA633-3907-402A-9A60-71DAFA45BA15}" destId="{BB3A16E8-B779-4ACC-BE41-11FE26A5F6DF}" srcOrd="0" destOrd="0" parTransId="{720D0C7A-21A0-4A62-8A77-28A03D7D403F}" sibTransId="{D9D6B5A9-78FA-4FF0-A6A6-970BD7C09F71}"/>
    <dgm:cxn modelId="{56DA0E2B-23C1-435C-BA3D-02E40519F48C}" type="presOf" srcId="{C3E8E3BF-BD5F-4DB5-9EF5-DA1361667F3B}" destId="{71EBB72D-73D4-472B-AC4E-DBA7BA339CC2}" srcOrd="0" destOrd="0" presId="urn:microsoft.com/office/officeart/2016/7/layout/HorizontalActionList"/>
    <dgm:cxn modelId="{74DAA338-FE55-4658-89C4-9FB8B4B5FA66}" type="presOf" srcId="{DE1EA633-3907-402A-9A60-71DAFA45BA15}" destId="{95B90860-E5F6-4C4F-9234-B48255B86708}" srcOrd="0" destOrd="0" presId="urn:microsoft.com/office/officeart/2016/7/layout/HorizontalActionList"/>
    <dgm:cxn modelId="{AC6EDD40-62BC-461A-AB8B-1FFFCFF9B16B}" type="presOf" srcId="{8782B4F5-E788-41B2-8736-5DFBE381048E}" destId="{F4F75783-D16D-4F27-9994-D5B4A5C33DBC}" srcOrd="0" destOrd="0" presId="urn:microsoft.com/office/officeart/2016/7/layout/HorizontalActionList"/>
    <dgm:cxn modelId="{F1575A7C-7B84-4083-8DAF-4B76A818D00B}" type="presOf" srcId="{4B601210-7B83-4E2C-83CB-8FE9D1BC3FCA}" destId="{BE06B3F0-0660-48CF-B03F-78463D11637E}" srcOrd="0" destOrd="0" presId="urn:microsoft.com/office/officeart/2016/7/layout/HorizontalActionList"/>
    <dgm:cxn modelId="{CDAF2A80-F5F5-4364-814B-ED9D552939F9}" srcId="{DE1EA633-3907-402A-9A60-71DAFA45BA15}" destId="{4B601210-7B83-4E2C-83CB-8FE9D1BC3FCA}" srcOrd="1" destOrd="0" parTransId="{E30D2F11-34CB-4422-B4C6-2BF94461B15E}" sibTransId="{0BAFDFFF-C905-4661-A283-17CB85B66B57}"/>
    <dgm:cxn modelId="{CE2B3888-C423-47EA-8A28-FCA3FEE499B1}" type="presOf" srcId="{FF5F931D-96F9-4A63-BE41-E5FAD6D776CF}" destId="{8814F324-BBD4-46C7-BDDA-E4A9A6B7C6A5}" srcOrd="0" destOrd="0" presId="urn:microsoft.com/office/officeart/2016/7/layout/HorizontalActionList"/>
    <dgm:cxn modelId="{04E78290-44CF-42E8-B070-34C0BB3F874A}" srcId="{4B601210-7B83-4E2C-83CB-8FE9D1BC3FCA}" destId="{C3E8E3BF-BD5F-4DB5-9EF5-DA1361667F3B}" srcOrd="0" destOrd="0" parTransId="{827DFB04-F757-49D6-9C69-7D1C08E42B8B}" sibTransId="{52A2B0FF-0704-4322-9E82-827A0F407AAD}"/>
    <dgm:cxn modelId="{835A78CF-1D3E-49FA-9B2B-10EE6E4D0F37}" srcId="{BB3A16E8-B779-4ACC-BE41-11FE26A5F6DF}" destId="{124F5AB5-5DDC-48A4-AB48-FAE8EA4424B5}" srcOrd="0" destOrd="0" parTransId="{9FC7D4D1-5F81-451B-9CAF-8EEDE8250988}" sibTransId="{A041629C-B36A-4314-8CC8-FBF81EF5C735}"/>
    <dgm:cxn modelId="{58E2BDD9-99FB-40E1-A530-30928D9A2FA5}" srcId="{8782B4F5-E788-41B2-8736-5DFBE381048E}" destId="{FF5F931D-96F9-4A63-BE41-E5FAD6D776CF}" srcOrd="0" destOrd="0" parTransId="{DC0BA095-DE29-470C-BD89-20E87066B82B}" sibTransId="{4A69FB35-D9AE-4360-BDE9-A7DB645125CC}"/>
    <dgm:cxn modelId="{7F8A72E0-35A1-452A-8DA3-A7F99D15ACC1}" type="presOf" srcId="{BB3A16E8-B779-4ACC-BE41-11FE26A5F6DF}" destId="{8D5343F6-65AE-44DE-9E35-6D1C077D314B}" srcOrd="0" destOrd="0" presId="urn:microsoft.com/office/officeart/2016/7/layout/HorizontalActionList"/>
    <dgm:cxn modelId="{26B2F2F7-14CE-40BE-8029-823F55E52652}" type="presOf" srcId="{124F5AB5-5DDC-48A4-AB48-FAE8EA4424B5}" destId="{C5B15F58-836D-4065-8758-769C9CB0DF9B}" srcOrd="0" destOrd="0" presId="urn:microsoft.com/office/officeart/2016/7/layout/HorizontalActionList"/>
    <dgm:cxn modelId="{262DCC68-54C5-4429-BD34-4D48A701C9E2}" type="presParOf" srcId="{95B90860-E5F6-4C4F-9234-B48255B86708}" destId="{60BD055C-7166-4581-87F3-E03E9C8579AB}" srcOrd="0" destOrd="0" presId="urn:microsoft.com/office/officeart/2016/7/layout/HorizontalActionList"/>
    <dgm:cxn modelId="{754BBEE0-6746-4A37-9AEB-B96C2C6482B1}" type="presParOf" srcId="{60BD055C-7166-4581-87F3-E03E9C8579AB}" destId="{8D5343F6-65AE-44DE-9E35-6D1C077D314B}" srcOrd="0" destOrd="0" presId="urn:microsoft.com/office/officeart/2016/7/layout/HorizontalActionList"/>
    <dgm:cxn modelId="{DBC998DC-B421-410C-A6DA-B6B1161ED3CB}" type="presParOf" srcId="{60BD055C-7166-4581-87F3-E03E9C8579AB}" destId="{C5B15F58-836D-4065-8758-769C9CB0DF9B}" srcOrd="1" destOrd="0" presId="urn:microsoft.com/office/officeart/2016/7/layout/HorizontalActionList"/>
    <dgm:cxn modelId="{A4750E64-C298-4086-9C8F-3BC782717BEF}" type="presParOf" srcId="{95B90860-E5F6-4C4F-9234-B48255B86708}" destId="{720D8D27-361A-4B88-BC20-B11396EF4F52}" srcOrd="1" destOrd="0" presId="urn:microsoft.com/office/officeart/2016/7/layout/HorizontalActionList"/>
    <dgm:cxn modelId="{B04589EC-C901-4552-BA1C-B9D4D2CEBC2B}" type="presParOf" srcId="{95B90860-E5F6-4C4F-9234-B48255B86708}" destId="{BF12B70B-60C0-4530-AC8D-1BD5BE93F9F1}" srcOrd="2" destOrd="0" presId="urn:microsoft.com/office/officeart/2016/7/layout/HorizontalActionList"/>
    <dgm:cxn modelId="{3A5FE7B8-9EEF-4CAF-BF25-B2542A947A9C}" type="presParOf" srcId="{BF12B70B-60C0-4530-AC8D-1BD5BE93F9F1}" destId="{BE06B3F0-0660-48CF-B03F-78463D11637E}" srcOrd="0" destOrd="0" presId="urn:microsoft.com/office/officeart/2016/7/layout/HorizontalActionList"/>
    <dgm:cxn modelId="{C6978AC8-CB35-46F2-A23C-E2F28459399C}" type="presParOf" srcId="{BF12B70B-60C0-4530-AC8D-1BD5BE93F9F1}" destId="{71EBB72D-73D4-472B-AC4E-DBA7BA339CC2}" srcOrd="1" destOrd="0" presId="urn:microsoft.com/office/officeart/2016/7/layout/HorizontalActionList"/>
    <dgm:cxn modelId="{0A9FE950-EE08-4C38-9DB9-C474D5B5454E}" type="presParOf" srcId="{95B90860-E5F6-4C4F-9234-B48255B86708}" destId="{5C80C2E6-AFAF-483A-ABB9-1E0D97DD4024}" srcOrd="3" destOrd="0" presId="urn:microsoft.com/office/officeart/2016/7/layout/HorizontalActionList"/>
    <dgm:cxn modelId="{2D37A7A2-FFFA-4505-B5EC-961B97151E78}" type="presParOf" srcId="{95B90860-E5F6-4C4F-9234-B48255B86708}" destId="{91AB49D4-EBA8-4674-A647-B96F6C607527}" srcOrd="4" destOrd="0" presId="urn:microsoft.com/office/officeart/2016/7/layout/HorizontalActionList"/>
    <dgm:cxn modelId="{D52C2920-7142-4F47-831D-FBE344C917AB}" type="presParOf" srcId="{91AB49D4-EBA8-4674-A647-B96F6C607527}" destId="{F4F75783-D16D-4F27-9994-D5B4A5C33DBC}" srcOrd="0" destOrd="0" presId="urn:microsoft.com/office/officeart/2016/7/layout/HorizontalActionList"/>
    <dgm:cxn modelId="{F71E2B80-F5B5-4993-A7A8-EA3BD472D60C}" type="presParOf" srcId="{91AB49D4-EBA8-4674-A647-B96F6C607527}" destId="{8814F324-BBD4-46C7-BDDA-E4A9A6B7C6A5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1EA633-3907-402A-9A60-71DAFA45BA15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AF1353-60E1-47AE-8BDC-0DDDEAC0BD9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/>
            <a:t>VT Gmail</a:t>
          </a:r>
        </a:p>
      </dgm:t>
    </dgm:pt>
    <dgm:pt modelId="{DED114B2-63B8-4FC6-89D9-B5E273924E26}" type="parTrans" cxnId="{BD7E5766-3F37-4A86-A4F7-860787A97B69}">
      <dgm:prSet/>
      <dgm:spPr/>
      <dgm:t>
        <a:bodyPr/>
        <a:lstStyle/>
        <a:p>
          <a:endParaRPr lang="en-US"/>
        </a:p>
      </dgm:t>
    </dgm:pt>
    <dgm:pt modelId="{2B7CD91D-6176-4C36-99C6-6501EF5B7DE4}" type="sibTrans" cxnId="{BD7E5766-3F37-4A86-A4F7-860787A97B69}">
      <dgm:prSet/>
      <dgm:spPr/>
      <dgm:t>
        <a:bodyPr/>
        <a:lstStyle/>
        <a:p>
          <a:endParaRPr lang="en-US"/>
        </a:p>
      </dgm:t>
    </dgm:pt>
    <dgm:pt modelId="{DF8040D4-6E56-453A-B8F4-FFE4C31E3814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/>
            <a:t>Individual Mailboxes:</a:t>
          </a:r>
          <a:r>
            <a:rPr lang="en-US" dirty="0"/>
            <a:t> </a:t>
          </a:r>
          <a:br>
            <a:rPr lang="en-US" dirty="0"/>
          </a:br>
          <a:r>
            <a:rPr lang="en-US" dirty="0"/>
            <a:t>Available to all faculty, staff, students, alumni, and retirees</a:t>
          </a:r>
          <a:br>
            <a:rPr lang="en-US" dirty="0"/>
          </a:br>
          <a:br>
            <a:rPr lang="en-US" dirty="0"/>
          </a:br>
          <a:r>
            <a:rPr lang="en-US" dirty="0">
              <a:hlinkClick xmlns:r="http://schemas.openxmlformats.org/officeDocument/2006/relationships" r:id="rId1"/>
            </a:rPr>
            <a:t>IT Service Catalog</a:t>
          </a:r>
          <a:br>
            <a:rPr lang="en-US" dirty="0"/>
          </a:br>
          <a:endParaRPr lang="en-US" dirty="0"/>
        </a:p>
      </dgm:t>
    </dgm:pt>
    <dgm:pt modelId="{0B2527E1-8467-439C-A7B3-5A85F8DE60A3}" type="parTrans" cxnId="{F4665109-4475-4380-AAB7-4BC616418D81}">
      <dgm:prSet/>
      <dgm:spPr/>
      <dgm:t>
        <a:bodyPr/>
        <a:lstStyle/>
        <a:p>
          <a:endParaRPr lang="en-US"/>
        </a:p>
      </dgm:t>
    </dgm:pt>
    <dgm:pt modelId="{AA2759B2-56C0-4AAA-BE03-31E89A00D3B9}" type="sibTrans" cxnId="{F4665109-4475-4380-AAB7-4BC616418D81}">
      <dgm:prSet/>
      <dgm:spPr/>
      <dgm:t>
        <a:bodyPr/>
        <a:lstStyle/>
        <a:p>
          <a:endParaRPr lang="en-US"/>
        </a:p>
      </dgm:t>
    </dgm:pt>
    <dgm:pt modelId="{4A68475E-0FBB-4A7C-83CB-6A10C343489D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/>
            <a:t>Departmental Mail Option:</a:t>
          </a:r>
          <a:r>
            <a:rPr lang="en-US" dirty="0"/>
            <a:t> </a:t>
          </a:r>
          <a:br>
            <a:rPr lang="en-US" dirty="0"/>
          </a:br>
          <a:r>
            <a:rPr lang="en-US" dirty="0"/>
            <a:t>Google Auxiliary Email </a:t>
          </a:r>
          <a:br>
            <a:rPr lang="en-US" dirty="0"/>
          </a:br>
          <a:r>
            <a:rPr lang="en-US" dirty="0"/>
            <a:t>(uses mailbox delegation)</a:t>
          </a:r>
          <a:br>
            <a:rPr lang="en-US" dirty="0"/>
          </a:br>
          <a:br>
            <a:rPr lang="en-US" dirty="0"/>
          </a:br>
          <a:r>
            <a:rPr lang="en-US" dirty="0">
              <a:hlinkClick xmlns:r="http://schemas.openxmlformats.org/officeDocument/2006/relationships" r:id="rId2"/>
            </a:rPr>
            <a:t>IT Service Catalog</a:t>
          </a:r>
          <a:endParaRPr lang="en-US" dirty="0"/>
        </a:p>
      </dgm:t>
    </dgm:pt>
    <dgm:pt modelId="{DAFC3760-D5FE-4C9C-8ED6-E6E126DBD576}" type="parTrans" cxnId="{DB9A533F-BF67-4BE8-B63A-071403BB2487}">
      <dgm:prSet/>
      <dgm:spPr/>
      <dgm:t>
        <a:bodyPr/>
        <a:lstStyle/>
        <a:p>
          <a:endParaRPr lang="en-US"/>
        </a:p>
      </dgm:t>
    </dgm:pt>
    <dgm:pt modelId="{0A866889-F07C-4768-A77D-404A70B26E7F}" type="sibTrans" cxnId="{DB9A533F-BF67-4BE8-B63A-071403BB2487}">
      <dgm:prSet/>
      <dgm:spPr/>
      <dgm:t>
        <a:bodyPr/>
        <a:lstStyle/>
        <a:p>
          <a:endParaRPr lang="en-US"/>
        </a:p>
      </dgm:t>
    </dgm:pt>
    <dgm:pt modelId="{464A70D2-FCC5-429A-8C24-99CB786D8609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/>
            <a:t>VT Exchange Online</a:t>
          </a:r>
        </a:p>
      </dgm:t>
    </dgm:pt>
    <dgm:pt modelId="{1A1F384B-7682-414E-8E6C-70847F53FB07}" type="parTrans" cxnId="{BE052B5E-5092-4B0E-B324-A992399D06ED}">
      <dgm:prSet/>
      <dgm:spPr/>
      <dgm:t>
        <a:bodyPr/>
        <a:lstStyle/>
        <a:p>
          <a:endParaRPr lang="en-US"/>
        </a:p>
      </dgm:t>
    </dgm:pt>
    <dgm:pt modelId="{CEDA7566-1EED-42CB-B773-280DD93E17A8}" type="sibTrans" cxnId="{BE052B5E-5092-4B0E-B324-A992399D06ED}">
      <dgm:prSet/>
      <dgm:spPr/>
      <dgm:t>
        <a:bodyPr/>
        <a:lstStyle/>
        <a:p>
          <a:endParaRPr lang="en-US"/>
        </a:p>
      </dgm:t>
    </dgm:pt>
    <dgm:pt modelId="{0E932402-FA48-4546-8439-8C60810ED8B6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/>
            <a:t>Individual Mailboxes:</a:t>
          </a:r>
          <a:br>
            <a:rPr lang="en-US" dirty="0"/>
          </a:br>
          <a:r>
            <a:rPr lang="en-US" dirty="0"/>
            <a:t>Available to all faculty, staff, and sponsored students</a:t>
          </a:r>
          <a:br>
            <a:rPr lang="en-US" dirty="0"/>
          </a:br>
          <a:br>
            <a:rPr lang="en-US" dirty="0"/>
          </a:br>
          <a:r>
            <a:rPr lang="en-US" dirty="0">
              <a:hlinkClick xmlns:r="http://schemas.openxmlformats.org/officeDocument/2006/relationships" r:id="rId3"/>
            </a:rPr>
            <a:t>IT Service Catalog</a:t>
          </a:r>
          <a:br>
            <a:rPr lang="en-US" dirty="0"/>
          </a:br>
          <a:endParaRPr lang="en-US" dirty="0"/>
        </a:p>
      </dgm:t>
    </dgm:pt>
    <dgm:pt modelId="{7141BEE9-83FD-4B15-AE30-E42F8BFCFE6C}" type="parTrans" cxnId="{CF1BBE08-D713-42F7-85EE-60494547DDFC}">
      <dgm:prSet/>
      <dgm:spPr/>
      <dgm:t>
        <a:bodyPr/>
        <a:lstStyle/>
        <a:p>
          <a:endParaRPr lang="en-US"/>
        </a:p>
      </dgm:t>
    </dgm:pt>
    <dgm:pt modelId="{1139316B-1DC6-421F-A256-E6630FE94053}" type="sibTrans" cxnId="{CF1BBE08-D713-42F7-85EE-60494547DDFC}">
      <dgm:prSet/>
      <dgm:spPr/>
      <dgm:t>
        <a:bodyPr/>
        <a:lstStyle/>
        <a:p>
          <a:endParaRPr lang="en-US"/>
        </a:p>
      </dgm:t>
    </dgm:pt>
    <dgm:pt modelId="{73121945-EFC6-4CCE-9CAA-8F2B42276FC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/>
            <a:t>Departmental Mail Option:</a:t>
          </a:r>
          <a:r>
            <a:rPr lang="en-US" dirty="0"/>
            <a:t> </a:t>
          </a:r>
          <a:br>
            <a:rPr lang="en-US" dirty="0"/>
          </a:br>
          <a:r>
            <a:rPr lang="en-US" dirty="0"/>
            <a:t>VT Pace Account </a:t>
          </a:r>
          <a:br>
            <a:rPr lang="en-US" dirty="0"/>
          </a:br>
          <a:r>
            <a:rPr lang="en-US" dirty="0"/>
            <a:t>(uses VT Windows AD security groups)</a:t>
          </a:r>
          <a:br>
            <a:rPr lang="en-US" dirty="0"/>
          </a:br>
          <a:br>
            <a:rPr lang="en-US" dirty="0"/>
          </a:br>
          <a:r>
            <a:rPr lang="en-US" dirty="0">
              <a:hlinkClick xmlns:r="http://schemas.openxmlformats.org/officeDocument/2006/relationships" r:id="rId4"/>
            </a:rPr>
            <a:t>IT Service Catalog</a:t>
          </a:r>
          <a:br>
            <a:rPr lang="en-US" dirty="0"/>
          </a:br>
          <a:endParaRPr lang="en-US" dirty="0"/>
        </a:p>
      </dgm:t>
    </dgm:pt>
    <dgm:pt modelId="{36071C60-2BB0-40AE-8B47-803A2826B3D1}" type="parTrans" cxnId="{39D65506-FE2A-4177-9E63-7C3EC97EA4FC}">
      <dgm:prSet/>
      <dgm:spPr/>
      <dgm:t>
        <a:bodyPr/>
        <a:lstStyle/>
        <a:p>
          <a:endParaRPr lang="en-US"/>
        </a:p>
      </dgm:t>
    </dgm:pt>
    <dgm:pt modelId="{0ACD1267-0176-4607-A2C0-C092FB88AC40}" type="sibTrans" cxnId="{39D65506-FE2A-4177-9E63-7C3EC97EA4FC}">
      <dgm:prSet/>
      <dgm:spPr/>
      <dgm:t>
        <a:bodyPr/>
        <a:lstStyle/>
        <a:p>
          <a:endParaRPr lang="en-US"/>
        </a:p>
      </dgm:t>
    </dgm:pt>
    <dgm:pt modelId="{35362AB6-2730-4841-A2C6-2CE8EA423E64}" type="pres">
      <dgm:prSet presAssocID="{DE1EA633-3907-402A-9A60-71DAFA45BA15}" presName="Name0" presStyleCnt="0">
        <dgm:presLayoutVars>
          <dgm:dir/>
          <dgm:animLvl val="lvl"/>
          <dgm:resizeHandles val="exact"/>
        </dgm:presLayoutVars>
      </dgm:prSet>
      <dgm:spPr/>
    </dgm:pt>
    <dgm:pt modelId="{48B3992D-A74E-4302-8D3B-3BF27B8DB0E1}" type="pres">
      <dgm:prSet presAssocID="{BAAF1353-60E1-47AE-8BDC-0DDDEAC0BD9E}" presName="composite" presStyleCnt="0"/>
      <dgm:spPr/>
    </dgm:pt>
    <dgm:pt modelId="{9EFEF508-F69D-4B33-A697-01A3C6665A22}" type="pres">
      <dgm:prSet presAssocID="{BAAF1353-60E1-47AE-8BDC-0DDDEAC0BD9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B94165B-0022-4595-986A-C6683BF1FBE1}" type="pres">
      <dgm:prSet presAssocID="{BAAF1353-60E1-47AE-8BDC-0DDDEAC0BD9E}" presName="desTx" presStyleLbl="alignAccFollowNode1" presStyleIdx="0" presStyleCnt="2">
        <dgm:presLayoutVars>
          <dgm:bulletEnabled val="1"/>
        </dgm:presLayoutVars>
      </dgm:prSet>
      <dgm:spPr/>
    </dgm:pt>
    <dgm:pt modelId="{4B9E6385-4844-417E-8E2A-FD4F296EBFAC}" type="pres">
      <dgm:prSet presAssocID="{2B7CD91D-6176-4C36-99C6-6501EF5B7DE4}" presName="space" presStyleCnt="0"/>
      <dgm:spPr/>
    </dgm:pt>
    <dgm:pt modelId="{6C807FE3-0A8C-4328-BB95-822295066C55}" type="pres">
      <dgm:prSet presAssocID="{464A70D2-FCC5-429A-8C24-99CB786D8609}" presName="composite" presStyleCnt="0"/>
      <dgm:spPr/>
    </dgm:pt>
    <dgm:pt modelId="{4A6F5391-D028-4945-B127-C3FD55AD7E96}" type="pres">
      <dgm:prSet presAssocID="{464A70D2-FCC5-429A-8C24-99CB786D860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9761737-70FC-47DB-ABE9-6F9B637DCD5B}" type="pres">
      <dgm:prSet presAssocID="{464A70D2-FCC5-429A-8C24-99CB786D8609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A8A4D00-919A-47E8-958B-D5096A5E56D8}" type="presOf" srcId="{464A70D2-FCC5-429A-8C24-99CB786D8609}" destId="{4A6F5391-D028-4945-B127-C3FD55AD7E96}" srcOrd="0" destOrd="0" presId="urn:microsoft.com/office/officeart/2005/8/layout/hList1"/>
    <dgm:cxn modelId="{39D65506-FE2A-4177-9E63-7C3EC97EA4FC}" srcId="{464A70D2-FCC5-429A-8C24-99CB786D8609}" destId="{73121945-EFC6-4CCE-9CAA-8F2B42276FC5}" srcOrd="1" destOrd="0" parTransId="{36071C60-2BB0-40AE-8B47-803A2826B3D1}" sibTransId="{0ACD1267-0176-4607-A2C0-C092FB88AC40}"/>
    <dgm:cxn modelId="{CF1BBE08-D713-42F7-85EE-60494547DDFC}" srcId="{464A70D2-FCC5-429A-8C24-99CB786D8609}" destId="{0E932402-FA48-4546-8439-8C60810ED8B6}" srcOrd="0" destOrd="0" parTransId="{7141BEE9-83FD-4B15-AE30-E42F8BFCFE6C}" sibTransId="{1139316B-1DC6-421F-A256-E6630FE94053}"/>
    <dgm:cxn modelId="{F4665109-4475-4380-AAB7-4BC616418D81}" srcId="{BAAF1353-60E1-47AE-8BDC-0DDDEAC0BD9E}" destId="{DF8040D4-6E56-453A-B8F4-FFE4C31E3814}" srcOrd="0" destOrd="0" parTransId="{0B2527E1-8467-439C-A7B3-5A85F8DE60A3}" sibTransId="{AA2759B2-56C0-4AAA-BE03-31E89A00D3B9}"/>
    <dgm:cxn modelId="{DB9A533F-BF67-4BE8-B63A-071403BB2487}" srcId="{BAAF1353-60E1-47AE-8BDC-0DDDEAC0BD9E}" destId="{4A68475E-0FBB-4A7C-83CB-6A10C343489D}" srcOrd="1" destOrd="0" parTransId="{DAFC3760-D5FE-4C9C-8ED6-E6E126DBD576}" sibTransId="{0A866889-F07C-4768-A77D-404A70B26E7F}"/>
    <dgm:cxn modelId="{D912BB5C-A518-412C-AEC7-D1F16B325647}" type="presOf" srcId="{4A68475E-0FBB-4A7C-83CB-6A10C343489D}" destId="{FB94165B-0022-4595-986A-C6683BF1FBE1}" srcOrd="0" destOrd="1" presId="urn:microsoft.com/office/officeart/2005/8/layout/hList1"/>
    <dgm:cxn modelId="{BE052B5E-5092-4B0E-B324-A992399D06ED}" srcId="{DE1EA633-3907-402A-9A60-71DAFA45BA15}" destId="{464A70D2-FCC5-429A-8C24-99CB786D8609}" srcOrd="1" destOrd="0" parTransId="{1A1F384B-7682-414E-8E6C-70847F53FB07}" sibTransId="{CEDA7566-1EED-42CB-B773-280DD93E17A8}"/>
    <dgm:cxn modelId="{BD7E5766-3F37-4A86-A4F7-860787A97B69}" srcId="{DE1EA633-3907-402A-9A60-71DAFA45BA15}" destId="{BAAF1353-60E1-47AE-8BDC-0DDDEAC0BD9E}" srcOrd="0" destOrd="0" parTransId="{DED114B2-63B8-4FC6-89D9-B5E273924E26}" sibTransId="{2B7CD91D-6176-4C36-99C6-6501EF5B7DE4}"/>
    <dgm:cxn modelId="{C0B0DAA7-3F0E-4360-AE94-44442C4DFF16}" type="presOf" srcId="{0E932402-FA48-4546-8439-8C60810ED8B6}" destId="{F9761737-70FC-47DB-ABE9-6F9B637DCD5B}" srcOrd="0" destOrd="0" presId="urn:microsoft.com/office/officeart/2005/8/layout/hList1"/>
    <dgm:cxn modelId="{0046A3B1-D051-4750-9120-FCF2314602C5}" type="presOf" srcId="{DE1EA633-3907-402A-9A60-71DAFA45BA15}" destId="{35362AB6-2730-4841-A2C6-2CE8EA423E64}" srcOrd="0" destOrd="0" presId="urn:microsoft.com/office/officeart/2005/8/layout/hList1"/>
    <dgm:cxn modelId="{39647EC6-825C-46F7-9461-A2CEEBE51878}" type="presOf" srcId="{73121945-EFC6-4CCE-9CAA-8F2B42276FC5}" destId="{F9761737-70FC-47DB-ABE9-6F9B637DCD5B}" srcOrd="0" destOrd="1" presId="urn:microsoft.com/office/officeart/2005/8/layout/hList1"/>
    <dgm:cxn modelId="{B80EBAD9-4FEF-4927-A9EE-52E80B0A4B2A}" type="presOf" srcId="{DF8040D4-6E56-453A-B8F4-FFE4C31E3814}" destId="{FB94165B-0022-4595-986A-C6683BF1FBE1}" srcOrd="0" destOrd="0" presId="urn:microsoft.com/office/officeart/2005/8/layout/hList1"/>
    <dgm:cxn modelId="{E2934AFB-3C07-45BA-8FE9-7F7CEB95A077}" type="presOf" srcId="{BAAF1353-60E1-47AE-8BDC-0DDDEAC0BD9E}" destId="{9EFEF508-F69D-4B33-A697-01A3C6665A22}" srcOrd="0" destOrd="0" presId="urn:microsoft.com/office/officeart/2005/8/layout/hList1"/>
    <dgm:cxn modelId="{A2DAD17F-BB4A-4ABB-A5CE-FFEABB3FF26C}" type="presParOf" srcId="{35362AB6-2730-4841-A2C6-2CE8EA423E64}" destId="{48B3992D-A74E-4302-8D3B-3BF27B8DB0E1}" srcOrd="0" destOrd="0" presId="urn:microsoft.com/office/officeart/2005/8/layout/hList1"/>
    <dgm:cxn modelId="{ECD873A2-3314-4444-91B2-492CDD8F2820}" type="presParOf" srcId="{48B3992D-A74E-4302-8D3B-3BF27B8DB0E1}" destId="{9EFEF508-F69D-4B33-A697-01A3C6665A22}" srcOrd="0" destOrd="0" presId="urn:microsoft.com/office/officeart/2005/8/layout/hList1"/>
    <dgm:cxn modelId="{8C8F9F3A-5895-4DAE-91DB-2E2B80DC7C6D}" type="presParOf" srcId="{48B3992D-A74E-4302-8D3B-3BF27B8DB0E1}" destId="{FB94165B-0022-4595-986A-C6683BF1FBE1}" srcOrd="1" destOrd="0" presId="urn:microsoft.com/office/officeart/2005/8/layout/hList1"/>
    <dgm:cxn modelId="{704EDE92-3804-4B21-9D20-C525BA574864}" type="presParOf" srcId="{35362AB6-2730-4841-A2C6-2CE8EA423E64}" destId="{4B9E6385-4844-417E-8E2A-FD4F296EBFAC}" srcOrd="1" destOrd="0" presId="urn:microsoft.com/office/officeart/2005/8/layout/hList1"/>
    <dgm:cxn modelId="{055A1938-B324-47FF-8AAF-37212E2C794B}" type="presParOf" srcId="{35362AB6-2730-4841-A2C6-2CE8EA423E64}" destId="{6C807FE3-0A8C-4328-BB95-822295066C55}" srcOrd="2" destOrd="0" presId="urn:microsoft.com/office/officeart/2005/8/layout/hList1"/>
    <dgm:cxn modelId="{F9BD4519-67C2-4569-84F5-DED573DF1BDF}" type="presParOf" srcId="{6C807FE3-0A8C-4328-BB95-822295066C55}" destId="{4A6F5391-D028-4945-B127-C3FD55AD7E96}" srcOrd="0" destOrd="0" presId="urn:microsoft.com/office/officeart/2005/8/layout/hList1"/>
    <dgm:cxn modelId="{CF7C895D-6AED-48C0-8DD5-2F0490DF79AA}" type="presParOf" srcId="{6C807FE3-0A8C-4328-BB95-822295066C55}" destId="{F9761737-70FC-47DB-ABE9-6F9B637DCD5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1EA633-3907-402A-9A60-71DAFA45BA15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AF1353-60E1-47AE-8BDC-0DDDEAC0BD9E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4000" dirty="0"/>
            <a:t>O365</a:t>
          </a:r>
        </a:p>
      </dgm:t>
    </dgm:pt>
    <dgm:pt modelId="{DED114B2-63B8-4FC6-89D9-B5E273924E26}" type="parTrans" cxnId="{BD7E5766-3F37-4A86-A4F7-860787A97B69}">
      <dgm:prSet/>
      <dgm:spPr/>
      <dgm:t>
        <a:bodyPr/>
        <a:lstStyle/>
        <a:p>
          <a:endParaRPr lang="en-US"/>
        </a:p>
      </dgm:t>
    </dgm:pt>
    <dgm:pt modelId="{2B7CD91D-6176-4C36-99C6-6501EF5B7DE4}" type="sibTrans" cxnId="{BD7E5766-3F37-4A86-A4F7-860787A97B69}">
      <dgm:prSet/>
      <dgm:spPr/>
      <dgm:t>
        <a:bodyPr/>
        <a:lstStyle/>
        <a:p>
          <a:endParaRPr lang="en-US"/>
        </a:p>
      </dgm:t>
    </dgm:pt>
    <dgm:pt modelId="{83016D5F-C156-4E40-8D41-097913811D02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Core Components </a:t>
          </a:r>
          <a:br>
            <a:rPr lang="en-US" sz="2000" dirty="0"/>
          </a:br>
          <a:r>
            <a:rPr lang="en-US" sz="1400" dirty="0"/>
            <a:t>Online Version - Available to Faculty, Staff, and Students</a:t>
          </a:r>
          <a:br>
            <a:rPr lang="en-US" sz="2000" dirty="0"/>
          </a:br>
          <a:endParaRPr lang="en-US" sz="2000" dirty="0"/>
        </a:p>
      </dgm:t>
    </dgm:pt>
    <dgm:pt modelId="{8CFDFEC5-9C81-4800-BE68-E3734A2DD82E}" type="parTrans" cxnId="{8D96A8C7-4AE3-4059-BF3D-0CF812F0E5CB}">
      <dgm:prSet/>
      <dgm:spPr/>
      <dgm:t>
        <a:bodyPr/>
        <a:lstStyle/>
        <a:p>
          <a:endParaRPr lang="en-US"/>
        </a:p>
      </dgm:t>
    </dgm:pt>
    <dgm:pt modelId="{8567AEC7-E168-4884-BB4E-99A0CF819337}" type="sibTrans" cxnId="{8D96A8C7-4AE3-4059-BF3D-0CF812F0E5CB}">
      <dgm:prSet/>
      <dgm:spPr/>
      <dgm:t>
        <a:bodyPr/>
        <a:lstStyle/>
        <a:p>
          <a:endParaRPr lang="en-US"/>
        </a:p>
      </dgm:t>
    </dgm:pt>
    <dgm:pt modelId="{7B8C1F3C-ED4C-446B-B787-A7B5651DA747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O365 </a:t>
          </a:r>
          <a:r>
            <a:rPr lang="en-US" sz="2000" dirty="0" err="1"/>
            <a:t>ProPlus</a:t>
          </a:r>
          <a:r>
            <a:rPr lang="en-US" sz="2000" dirty="0"/>
            <a:t> </a:t>
          </a:r>
          <a:br>
            <a:rPr lang="en-US" sz="2000" dirty="0"/>
          </a:br>
          <a:r>
            <a:rPr lang="en-US" sz="1400" dirty="0"/>
            <a:t>Downloadable Version -</a:t>
          </a:r>
          <a:br>
            <a:rPr lang="en-US" sz="1400" dirty="0"/>
          </a:br>
          <a:r>
            <a:rPr lang="en-US" sz="1400" dirty="0"/>
            <a:t>Available to Licensed Individuals through ITPALS</a:t>
          </a:r>
          <a:br>
            <a:rPr lang="en-US" sz="1400" dirty="0"/>
          </a:br>
          <a:br>
            <a:rPr lang="en-US" sz="1400" dirty="0"/>
          </a:br>
          <a:br>
            <a:rPr lang="en-US" sz="1400" dirty="0"/>
          </a:br>
          <a:r>
            <a:rPr lang="en-US" sz="2000" dirty="0">
              <a:hlinkClick xmlns:r="http://schemas.openxmlformats.org/officeDocument/2006/relationships" r:id="rId1"/>
            </a:rPr>
            <a:t>IT Service Catalog</a:t>
          </a:r>
          <a:endParaRPr lang="en-US" sz="2000" dirty="0"/>
        </a:p>
      </dgm:t>
    </dgm:pt>
    <dgm:pt modelId="{8A93FAE4-6A62-4024-AB91-FBAC7DAB58D7}" type="parTrans" cxnId="{07CB5432-BF7D-49B5-8262-5D42AAC203CD}">
      <dgm:prSet/>
      <dgm:spPr/>
      <dgm:t>
        <a:bodyPr/>
        <a:lstStyle/>
        <a:p>
          <a:endParaRPr lang="en-US"/>
        </a:p>
      </dgm:t>
    </dgm:pt>
    <dgm:pt modelId="{1669F862-DB34-473C-910E-3C783074EEB2}" type="sibTrans" cxnId="{07CB5432-BF7D-49B5-8262-5D42AAC203CD}">
      <dgm:prSet/>
      <dgm:spPr/>
      <dgm:t>
        <a:bodyPr/>
        <a:lstStyle/>
        <a:p>
          <a:endParaRPr lang="en-US"/>
        </a:p>
      </dgm:t>
    </dgm:pt>
    <dgm:pt modelId="{A0E1475D-22B9-4904-9254-C8A49875AD2F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4000" dirty="0"/>
            <a:t>Slack</a:t>
          </a:r>
        </a:p>
      </dgm:t>
    </dgm:pt>
    <dgm:pt modelId="{F932FF3B-1BCF-4EE8-8B9E-8B024DB08990}" type="parTrans" cxnId="{B02B8F75-816C-4FDA-9608-E15A6AE78289}">
      <dgm:prSet/>
      <dgm:spPr/>
      <dgm:t>
        <a:bodyPr/>
        <a:lstStyle/>
        <a:p>
          <a:endParaRPr lang="en-US"/>
        </a:p>
      </dgm:t>
    </dgm:pt>
    <dgm:pt modelId="{155B62F7-AEC6-4B85-816E-80B78C339E2F}" type="sibTrans" cxnId="{B02B8F75-816C-4FDA-9608-E15A6AE78289}">
      <dgm:prSet/>
      <dgm:spPr/>
      <dgm:t>
        <a:bodyPr/>
        <a:lstStyle/>
        <a:p>
          <a:endParaRPr lang="en-US"/>
        </a:p>
      </dgm:t>
    </dgm:pt>
    <dgm:pt modelId="{E4EEA03E-3A9C-4C63-9AE8-5C8047F9578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User Licenses </a:t>
          </a:r>
          <a:br>
            <a:rPr lang="en-US" sz="2000" dirty="0"/>
          </a:br>
          <a:r>
            <a:rPr lang="en-US" sz="1400" dirty="0"/>
            <a:t>Departments can purchase user licenses for Faculty, Staff, and Sponsored Students</a:t>
          </a:r>
          <a:br>
            <a:rPr lang="en-US" sz="1400" dirty="0"/>
          </a:br>
          <a:br>
            <a:rPr lang="en-US" sz="2000" dirty="0"/>
          </a:br>
          <a:br>
            <a:rPr lang="en-US" sz="1400" dirty="0"/>
          </a:br>
          <a:r>
            <a:rPr lang="en-US" sz="2000" dirty="0">
              <a:hlinkClick xmlns:r="http://schemas.openxmlformats.org/officeDocument/2006/relationships" r:id="rId2"/>
            </a:rPr>
            <a:t>IT Service Catalog</a:t>
          </a:r>
          <a:endParaRPr lang="en-US" sz="2000" dirty="0"/>
        </a:p>
      </dgm:t>
    </dgm:pt>
    <dgm:pt modelId="{FD136391-4E74-4F9A-8E25-FEA76DFCA822}" type="parTrans" cxnId="{AD9D53EE-EB5B-4FB7-BC52-42D2F9F45E0F}">
      <dgm:prSet/>
      <dgm:spPr/>
      <dgm:t>
        <a:bodyPr/>
        <a:lstStyle/>
        <a:p>
          <a:endParaRPr lang="en-US"/>
        </a:p>
      </dgm:t>
    </dgm:pt>
    <dgm:pt modelId="{3CB3E134-E7D1-4FA0-852C-8D0AFEAA6E3D}" type="sibTrans" cxnId="{AD9D53EE-EB5B-4FB7-BC52-42D2F9F45E0F}">
      <dgm:prSet/>
      <dgm:spPr/>
      <dgm:t>
        <a:bodyPr/>
        <a:lstStyle/>
        <a:p>
          <a:endParaRPr lang="en-US"/>
        </a:p>
      </dgm:t>
    </dgm:pt>
    <dgm:pt modelId="{F30EA962-039E-4A98-946F-6B21847C2484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4000" dirty="0"/>
            <a:t>G Suite</a:t>
          </a:r>
        </a:p>
      </dgm:t>
    </dgm:pt>
    <dgm:pt modelId="{72EB0E0C-5540-4222-9454-A935927F3FE3}" type="parTrans" cxnId="{A955F019-43DF-4D97-9CEB-A01C6C38B0A5}">
      <dgm:prSet/>
      <dgm:spPr/>
      <dgm:t>
        <a:bodyPr/>
        <a:lstStyle/>
        <a:p>
          <a:endParaRPr lang="en-US"/>
        </a:p>
      </dgm:t>
    </dgm:pt>
    <dgm:pt modelId="{A5B896E2-E30F-4AD2-9EA1-4D49A3280768}" type="sibTrans" cxnId="{A955F019-43DF-4D97-9CEB-A01C6C38B0A5}">
      <dgm:prSet/>
      <dgm:spPr/>
      <dgm:t>
        <a:bodyPr/>
        <a:lstStyle/>
        <a:p>
          <a:endParaRPr lang="en-US"/>
        </a:p>
      </dgm:t>
    </dgm:pt>
    <dgm:pt modelId="{6199F385-4B7B-420B-AD0B-48DE4EF75BF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/>
            <a:t>Core Components</a:t>
          </a:r>
          <a:br>
            <a:rPr lang="en-US" sz="2100" dirty="0"/>
          </a:br>
          <a:r>
            <a:rPr lang="en-US" sz="1400" dirty="0"/>
            <a:t>Available to Faculty, Staff, Students, Alumni, and Retirees</a:t>
          </a:r>
          <a:br>
            <a:rPr lang="en-US" sz="2100" dirty="0"/>
          </a:br>
          <a:br>
            <a:rPr lang="en-US" sz="2000" dirty="0"/>
          </a:br>
          <a:br>
            <a:rPr lang="en-US" sz="2100" dirty="0"/>
          </a:br>
          <a:r>
            <a:rPr lang="en-US" sz="2000" dirty="0">
              <a:hlinkClick xmlns:r="http://schemas.openxmlformats.org/officeDocument/2006/relationships" r:id="rId3"/>
            </a:rPr>
            <a:t>IT Service Catalog</a:t>
          </a:r>
          <a:endParaRPr lang="en-US" sz="2000" dirty="0"/>
        </a:p>
      </dgm:t>
    </dgm:pt>
    <dgm:pt modelId="{F2865608-EDB7-4C87-BCD7-B647620FB913}" type="parTrans" cxnId="{CD9B15CE-85D0-4665-BA83-4C08CCF35998}">
      <dgm:prSet/>
      <dgm:spPr/>
      <dgm:t>
        <a:bodyPr/>
        <a:lstStyle/>
        <a:p>
          <a:endParaRPr lang="en-US"/>
        </a:p>
      </dgm:t>
    </dgm:pt>
    <dgm:pt modelId="{EA56A04D-EEF0-48AB-9DCE-6C631490439C}" type="sibTrans" cxnId="{CD9B15CE-85D0-4665-BA83-4C08CCF35998}">
      <dgm:prSet/>
      <dgm:spPr/>
      <dgm:t>
        <a:bodyPr/>
        <a:lstStyle/>
        <a:p>
          <a:endParaRPr lang="en-US"/>
        </a:p>
      </dgm:t>
    </dgm:pt>
    <dgm:pt modelId="{35362AB6-2730-4841-A2C6-2CE8EA423E64}" type="pres">
      <dgm:prSet presAssocID="{DE1EA633-3907-402A-9A60-71DAFA45BA15}" presName="Name0" presStyleCnt="0">
        <dgm:presLayoutVars>
          <dgm:dir/>
          <dgm:animLvl val="lvl"/>
          <dgm:resizeHandles val="exact"/>
        </dgm:presLayoutVars>
      </dgm:prSet>
      <dgm:spPr/>
    </dgm:pt>
    <dgm:pt modelId="{16151111-284C-44E4-BA0D-36B4D07809FD}" type="pres">
      <dgm:prSet presAssocID="{F30EA962-039E-4A98-946F-6B21847C2484}" presName="composite" presStyleCnt="0"/>
      <dgm:spPr/>
    </dgm:pt>
    <dgm:pt modelId="{E958E562-91F9-4317-91BD-01749F5E4D93}" type="pres">
      <dgm:prSet presAssocID="{F30EA962-039E-4A98-946F-6B21847C2484}" presName="parTx" presStyleLbl="alignNode1" presStyleIdx="0" presStyleCnt="3" custScaleY="100000">
        <dgm:presLayoutVars>
          <dgm:chMax val="0"/>
          <dgm:chPref val="0"/>
          <dgm:bulletEnabled val="1"/>
        </dgm:presLayoutVars>
      </dgm:prSet>
      <dgm:spPr/>
    </dgm:pt>
    <dgm:pt modelId="{F613514C-EB08-4BA2-8F72-697FFB28059C}" type="pres">
      <dgm:prSet presAssocID="{F30EA962-039E-4A98-946F-6B21847C2484}" presName="desTx" presStyleLbl="alignAccFollowNode1" presStyleIdx="0" presStyleCnt="3">
        <dgm:presLayoutVars>
          <dgm:bulletEnabled val="1"/>
        </dgm:presLayoutVars>
      </dgm:prSet>
      <dgm:spPr/>
    </dgm:pt>
    <dgm:pt modelId="{07CBCC32-BA38-4985-BB61-4C69619A3200}" type="pres">
      <dgm:prSet presAssocID="{A5B896E2-E30F-4AD2-9EA1-4D49A3280768}" presName="space" presStyleCnt="0"/>
      <dgm:spPr/>
    </dgm:pt>
    <dgm:pt modelId="{48B3992D-A74E-4302-8D3B-3BF27B8DB0E1}" type="pres">
      <dgm:prSet presAssocID="{BAAF1353-60E1-47AE-8BDC-0DDDEAC0BD9E}" presName="composite" presStyleCnt="0"/>
      <dgm:spPr/>
    </dgm:pt>
    <dgm:pt modelId="{9EFEF508-F69D-4B33-A697-01A3C6665A22}" type="pres">
      <dgm:prSet presAssocID="{BAAF1353-60E1-47AE-8BDC-0DDDEAC0BD9E}" presName="parTx" presStyleLbl="alignNode1" presStyleIdx="1" presStyleCnt="3" custScaleY="100000">
        <dgm:presLayoutVars>
          <dgm:chMax val="0"/>
          <dgm:chPref val="0"/>
          <dgm:bulletEnabled val="1"/>
        </dgm:presLayoutVars>
      </dgm:prSet>
      <dgm:spPr/>
    </dgm:pt>
    <dgm:pt modelId="{FB94165B-0022-4595-986A-C6683BF1FBE1}" type="pres">
      <dgm:prSet presAssocID="{BAAF1353-60E1-47AE-8BDC-0DDDEAC0BD9E}" presName="desTx" presStyleLbl="alignAccFollowNode1" presStyleIdx="1" presStyleCnt="3" custScaleY="100000">
        <dgm:presLayoutVars>
          <dgm:bulletEnabled val="1"/>
        </dgm:presLayoutVars>
      </dgm:prSet>
      <dgm:spPr/>
    </dgm:pt>
    <dgm:pt modelId="{4B9E6385-4844-417E-8E2A-FD4F296EBFAC}" type="pres">
      <dgm:prSet presAssocID="{2B7CD91D-6176-4C36-99C6-6501EF5B7DE4}" presName="space" presStyleCnt="0"/>
      <dgm:spPr/>
    </dgm:pt>
    <dgm:pt modelId="{3F3FAF42-9A38-4C33-971F-15F714916250}" type="pres">
      <dgm:prSet presAssocID="{A0E1475D-22B9-4904-9254-C8A49875AD2F}" presName="composite" presStyleCnt="0"/>
      <dgm:spPr/>
    </dgm:pt>
    <dgm:pt modelId="{2397587C-0BC9-4679-89AE-606D16CA3450}" type="pres">
      <dgm:prSet presAssocID="{A0E1475D-22B9-4904-9254-C8A49875AD2F}" presName="parTx" presStyleLbl="alignNode1" presStyleIdx="2" presStyleCnt="3" custScaleY="100000">
        <dgm:presLayoutVars>
          <dgm:chMax val="0"/>
          <dgm:chPref val="0"/>
          <dgm:bulletEnabled val="1"/>
        </dgm:presLayoutVars>
      </dgm:prSet>
      <dgm:spPr/>
    </dgm:pt>
    <dgm:pt modelId="{6EE97CA2-FD80-4B50-BE06-E16D7DD8EBD2}" type="pres">
      <dgm:prSet presAssocID="{A0E1475D-22B9-4904-9254-C8A49875AD2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BAB8701-28EA-4284-AC26-9AE78E09AA03}" type="presOf" srcId="{7B8C1F3C-ED4C-446B-B787-A7B5651DA747}" destId="{FB94165B-0022-4595-986A-C6683BF1FBE1}" srcOrd="0" destOrd="1" presId="urn:microsoft.com/office/officeart/2005/8/layout/hList1"/>
    <dgm:cxn modelId="{A955F019-43DF-4D97-9CEB-A01C6C38B0A5}" srcId="{DE1EA633-3907-402A-9A60-71DAFA45BA15}" destId="{F30EA962-039E-4A98-946F-6B21847C2484}" srcOrd="0" destOrd="0" parTransId="{72EB0E0C-5540-4222-9454-A935927F3FE3}" sibTransId="{A5B896E2-E30F-4AD2-9EA1-4D49A3280768}"/>
    <dgm:cxn modelId="{07CB5432-BF7D-49B5-8262-5D42AAC203CD}" srcId="{BAAF1353-60E1-47AE-8BDC-0DDDEAC0BD9E}" destId="{7B8C1F3C-ED4C-446B-B787-A7B5651DA747}" srcOrd="1" destOrd="0" parTransId="{8A93FAE4-6A62-4024-AB91-FBAC7DAB58D7}" sibTransId="{1669F862-DB34-473C-910E-3C783074EEB2}"/>
    <dgm:cxn modelId="{8FEA4B42-CD94-4492-8ACD-41C70266AD5A}" type="presOf" srcId="{F30EA962-039E-4A98-946F-6B21847C2484}" destId="{E958E562-91F9-4317-91BD-01749F5E4D93}" srcOrd="0" destOrd="0" presId="urn:microsoft.com/office/officeart/2005/8/layout/hList1"/>
    <dgm:cxn modelId="{71A78945-A6E5-42B7-BDE0-1D6AC633ECDA}" type="presOf" srcId="{6199F385-4B7B-420B-AD0B-48DE4EF75BFE}" destId="{F613514C-EB08-4BA2-8F72-697FFB28059C}" srcOrd="0" destOrd="0" presId="urn:microsoft.com/office/officeart/2005/8/layout/hList1"/>
    <dgm:cxn modelId="{BD7E5766-3F37-4A86-A4F7-860787A97B69}" srcId="{DE1EA633-3907-402A-9A60-71DAFA45BA15}" destId="{BAAF1353-60E1-47AE-8BDC-0DDDEAC0BD9E}" srcOrd="1" destOrd="0" parTransId="{DED114B2-63B8-4FC6-89D9-B5E273924E26}" sibTransId="{2B7CD91D-6176-4C36-99C6-6501EF5B7DE4}"/>
    <dgm:cxn modelId="{3B46FC66-BF51-461B-A9D9-75ED8372A534}" type="presOf" srcId="{A0E1475D-22B9-4904-9254-C8A49875AD2F}" destId="{2397587C-0BC9-4679-89AE-606D16CA3450}" srcOrd="0" destOrd="0" presId="urn:microsoft.com/office/officeart/2005/8/layout/hList1"/>
    <dgm:cxn modelId="{B02B8F75-816C-4FDA-9608-E15A6AE78289}" srcId="{DE1EA633-3907-402A-9A60-71DAFA45BA15}" destId="{A0E1475D-22B9-4904-9254-C8A49875AD2F}" srcOrd="2" destOrd="0" parTransId="{F932FF3B-1BCF-4EE8-8B9E-8B024DB08990}" sibTransId="{155B62F7-AEC6-4B85-816E-80B78C339E2F}"/>
    <dgm:cxn modelId="{A8EB8EB1-97B4-4AF0-BD52-9A6EDDE15DA0}" type="presOf" srcId="{E4EEA03E-3A9C-4C63-9AE8-5C8047F95785}" destId="{6EE97CA2-FD80-4B50-BE06-E16D7DD8EBD2}" srcOrd="0" destOrd="0" presId="urn:microsoft.com/office/officeart/2005/8/layout/hList1"/>
    <dgm:cxn modelId="{0046A3B1-D051-4750-9120-FCF2314602C5}" type="presOf" srcId="{DE1EA633-3907-402A-9A60-71DAFA45BA15}" destId="{35362AB6-2730-4841-A2C6-2CE8EA423E64}" srcOrd="0" destOrd="0" presId="urn:microsoft.com/office/officeart/2005/8/layout/hList1"/>
    <dgm:cxn modelId="{8D96A8C7-4AE3-4059-BF3D-0CF812F0E5CB}" srcId="{BAAF1353-60E1-47AE-8BDC-0DDDEAC0BD9E}" destId="{83016D5F-C156-4E40-8D41-097913811D02}" srcOrd="0" destOrd="0" parTransId="{8CFDFEC5-9C81-4800-BE68-E3734A2DD82E}" sibTransId="{8567AEC7-E168-4884-BB4E-99A0CF819337}"/>
    <dgm:cxn modelId="{CD9B15CE-85D0-4665-BA83-4C08CCF35998}" srcId="{F30EA962-039E-4A98-946F-6B21847C2484}" destId="{6199F385-4B7B-420B-AD0B-48DE4EF75BFE}" srcOrd="0" destOrd="0" parTransId="{F2865608-EDB7-4C87-BCD7-B647620FB913}" sibTransId="{EA56A04D-EEF0-48AB-9DCE-6C631490439C}"/>
    <dgm:cxn modelId="{AD9D53EE-EB5B-4FB7-BC52-42D2F9F45E0F}" srcId="{A0E1475D-22B9-4904-9254-C8A49875AD2F}" destId="{E4EEA03E-3A9C-4C63-9AE8-5C8047F95785}" srcOrd="0" destOrd="0" parTransId="{FD136391-4E74-4F9A-8E25-FEA76DFCA822}" sibTransId="{3CB3E134-E7D1-4FA0-852C-8D0AFEAA6E3D}"/>
    <dgm:cxn modelId="{A97FB5F5-A041-4BEF-A94B-4F54B21358B7}" type="presOf" srcId="{83016D5F-C156-4E40-8D41-097913811D02}" destId="{FB94165B-0022-4595-986A-C6683BF1FBE1}" srcOrd="0" destOrd="0" presId="urn:microsoft.com/office/officeart/2005/8/layout/hList1"/>
    <dgm:cxn modelId="{E2934AFB-3C07-45BA-8FE9-7F7CEB95A077}" type="presOf" srcId="{BAAF1353-60E1-47AE-8BDC-0DDDEAC0BD9E}" destId="{9EFEF508-F69D-4B33-A697-01A3C6665A22}" srcOrd="0" destOrd="0" presId="urn:microsoft.com/office/officeart/2005/8/layout/hList1"/>
    <dgm:cxn modelId="{0FA03DA8-B320-48A9-AF08-C2CD29792364}" type="presParOf" srcId="{35362AB6-2730-4841-A2C6-2CE8EA423E64}" destId="{16151111-284C-44E4-BA0D-36B4D07809FD}" srcOrd="0" destOrd="0" presId="urn:microsoft.com/office/officeart/2005/8/layout/hList1"/>
    <dgm:cxn modelId="{B89F9289-D79A-4E5A-B52F-946184437D28}" type="presParOf" srcId="{16151111-284C-44E4-BA0D-36B4D07809FD}" destId="{E958E562-91F9-4317-91BD-01749F5E4D93}" srcOrd="0" destOrd="0" presId="urn:microsoft.com/office/officeart/2005/8/layout/hList1"/>
    <dgm:cxn modelId="{A004D0BA-8550-4E33-B200-2C3C57AF3FDE}" type="presParOf" srcId="{16151111-284C-44E4-BA0D-36B4D07809FD}" destId="{F613514C-EB08-4BA2-8F72-697FFB28059C}" srcOrd="1" destOrd="0" presId="urn:microsoft.com/office/officeart/2005/8/layout/hList1"/>
    <dgm:cxn modelId="{94F9D8B0-4336-4F8C-838B-FAB7B4DAD7F9}" type="presParOf" srcId="{35362AB6-2730-4841-A2C6-2CE8EA423E64}" destId="{07CBCC32-BA38-4985-BB61-4C69619A3200}" srcOrd="1" destOrd="0" presId="urn:microsoft.com/office/officeart/2005/8/layout/hList1"/>
    <dgm:cxn modelId="{A2DAD17F-BB4A-4ABB-A5CE-FFEABB3FF26C}" type="presParOf" srcId="{35362AB6-2730-4841-A2C6-2CE8EA423E64}" destId="{48B3992D-A74E-4302-8D3B-3BF27B8DB0E1}" srcOrd="2" destOrd="0" presId="urn:microsoft.com/office/officeart/2005/8/layout/hList1"/>
    <dgm:cxn modelId="{ECD873A2-3314-4444-91B2-492CDD8F2820}" type="presParOf" srcId="{48B3992D-A74E-4302-8D3B-3BF27B8DB0E1}" destId="{9EFEF508-F69D-4B33-A697-01A3C6665A22}" srcOrd="0" destOrd="0" presId="urn:microsoft.com/office/officeart/2005/8/layout/hList1"/>
    <dgm:cxn modelId="{8C8F9F3A-5895-4DAE-91DB-2E2B80DC7C6D}" type="presParOf" srcId="{48B3992D-A74E-4302-8D3B-3BF27B8DB0E1}" destId="{FB94165B-0022-4595-986A-C6683BF1FBE1}" srcOrd="1" destOrd="0" presId="urn:microsoft.com/office/officeart/2005/8/layout/hList1"/>
    <dgm:cxn modelId="{704EDE92-3804-4B21-9D20-C525BA574864}" type="presParOf" srcId="{35362AB6-2730-4841-A2C6-2CE8EA423E64}" destId="{4B9E6385-4844-417E-8E2A-FD4F296EBFAC}" srcOrd="3" destOrd="0" presId="urn:microsoft.com/office/officeart/2005/8/layout/hList1"/>
    <dgm:cxn modelId="{67C6CAF4-C1B5-43AA-ABE8-FF9DCA020760}" type="presParOf" srcId="{35362AB6-2730-4841-A2C6-2CE8EA423E64}" destId="{3F3FAF42-9A38-4C33-971F-15F714916250}" srcOrd="4" destOrd="0" presId="urn:microsoft.com/office/officeart/2005/8/layout/hList1"/>
    <dgm:cxn modelId="{CCC977E0-258C-41C8-8AA0-EDDCB302D040}" type="presParOf" srcId="{3F3FAF42-9A38-4C33-971F-15F714916250}" destId="{2397587C-0BC9-4679-89AE-606D16CA3450}" srcOrd="0" destOrd="0" presId="urn:microsoft.com/office/officeart/2005/8/layout/hList1"/>
    <dgm:cxn modelId="{9CFFF678-97F1-4FE7-9AB6-016C8F2B9BB5}" type="presParOf" srcId="{3F3FAF42-9A38-4C33-971F-15F714916250}" destId="{6EE97CA2-FD80-4B50-BE06-E16D7DD8EBD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7ECF1C-4DC5-4217-ABD4-E9AA538C0C54}" type="doc">
      <dgm:prSet loTypeId="urn:microsoft.com/office/officeart/2005/8/layout/vList2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179A0482-4AA3-41B9-98A0-5EEF5227DE3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>
              <a:solidFill>
                <a:schemeClr val="bg1"/>
              </a:solidFill>
            </a:rPr>
            <a:t>Full Members</a:t>
          </a:r>
        </a:p>
      </dgm:t>
    </dgm:pt>
    <dgm:pt modelId="{C4BAC272-7DF2-40FE-8AC0-916FE3903FE0}" type="parTrans" cxnId="{B46D4FCC-2F2F-4818-8845-D1D71D43BC8C}">
      <dgm:prSet/>
      <dgm:spPr/>
      <dgm:t>
        <a:bodyPr/>
        <a:lstStyle/>
        <a:p>
          <a:endParaRPr lang="en-US"/>
        </a:p>
      </dgm:t>
    </dgm:pt>
    <dgm:pt modelId="{071D9C61-F3B6-4DF4-B222-05EB3304B93F}" type="sibTrans" cxnId="{B46D4FCC-2F2F-4818-8845-D1D71D43BC8C}">
      <dgm:prSet/>
      <dgm:spPr/>
      <dgm:t>
        <a:bodyPr/>
        <a:lstStyle/>
        <a:p>
          <a:endParaRPr lang="en-US"/>
        </a:p>
      </dgm:t>
    </dgm:pt>
    <dgm:pt modelId="{ED9C93EA-5208-4278-9793-F7B7C3A8DFEB}">
      <dgm:prSet/>
      <dgm:spPr/>
      <dgm:t>
        <a:bodyPr/>
        <a:lstStyle/>
        <a:p>
          <a:r>
            <a:rPr lang="en-US" dirty="0"/>
            <a:t>Available now (launched 4/5/2018)</a:t>
          </a:r>
        </a:p>
      </dgm:t>
    </dgm:pt>
    <dgm:pt modelId="{3A4C7255-43BB-42F0-B407-996A375354D0}" type="parTrans" cxnId="{D3DC2E10-73D7-4860-9910-E8DF877A7ABF}">
      <dgm:prSet/>
      <dgm:spPr/>
      <dgm:t>
        <a:bodyPr/>
        <a:lstStyle/>
        <a:p>
          <a:endParaRPr lang="en-US"/>
        </a:p>
      </dgm:t>
    </dgm:pt>
    <dgm:pt modelId="{61192A50-5288-4210-B3BF-AE2DE840D8B3}" type="sibTrans" cxnId="{D3DC2E10-73D7-4860-9910-E8DF877A7ABF}">
      <dgm:prSet/>
      <dgm:spPr/>
      <dgm:t>
        <a:bodyPr/>
        <a:lstStyle/>
        <a:p>
          <a:endParaRPr lang="en-US"/>
        </a:p>
      </dgm:t>
    </dgm:pt>
    <dgm:pt modelId="{55D25277-8CF3-408B-AFCB-150E51C53B7A}">
      <dgm:prSet/>
      <dgm:spPr/>
      <dgm:t>
        <a:bodyPr/>
        <a:lstStyle/>
        <a:p>
          <a:r>
            <a:rPr lang="en-US" dirty="0"/>
            <a:t>Departments may purchase annual licenses for</a:t>
          </a:r>
          <a:br>
            <a:rPr lang="en-US" dirty="0"/>
          </a:br>
          <a:r>
            <a:rPr lang="en-US" dirty="0"/>
            <a:t>$17 per user (prorated through December 19, 2018)</a:t>
          </a:r>
          <a:br>
            <a:rPr lang="en-US" dirty="0"/>
          </a:br>
          <a:endParaRPr lang="en-US" dirty="0"/>
        </a:p>
      </dgm:t>
    </dgm:pt>
    <dgm:pt modelId="{F82BDD6D-4D5A-4006-9F8D-4965D534FF85}" type="parTrans" cxnId="{A0D30BE0-3B72-41E7-A11D-81BF19D46543}">
      <dgm:prSet/>
      <dgm:spPr/>
      <dgm:t>
        <a:bodyPr/>
        <a:lstStyle/>
        <a:p>
          <a:endParaRPr lang="en-US"/>
        </a:p>
      </dgm:t>
    </dgm:pt>
    <dgm:pt modelId="{77871F53-1409-4CFC-A586-BF8F2D0EE1A2}" type="sibTrans" cxnId="{A0D30BE0-3B72-41E7-A11D-81BF19D46543}">
      <dgm:prSet/>
      <dgm:spPr/>
      <dgm:t>
        <a:bodyPr/>
        <a:lstStyle/>
        <a:p>
          <a:endParaRPr lang="en-US"/>
        </a:p>
      </dgm:t>
    </dgm:pt>
    <dgm:pt modelId="{AE4D50F6-7D59-4D96-8D46-3B27F24954D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Multi-Channel Guests</a:t>
          </a:r>
        </a:p>
      </dgm:t>
    </dgm:pt>
    <dgm:pt modelId="{772129D9-5075-4EB7-8AB4-0637A442DF20}" type="parTrans" cxnId="{6C2B3850-A223-4BFA-A85B-5866DE0F7959}">
      <dgm:prSet/>
      <dgm:spPr/>
      <dgm:t>
        <a:bodyPr/>
        <a:lstStyle/>
        <a:p>
          <a:endParaRPr lang="en-US"/>
        </a:p>
      </dgm:t>
    </dgm:pt>
    <dgm:pt modelId="{40A3D163-3280-4B1E-A20A-8AF044AD0F68}" type="sibTrans" cxnId="{6C2B3850-A223-4BFA-A85B-5866DE0F7959}">
      <dgm:prSet/>
      <dgm:spPr/>
      <dgm:t>
        <a:bodyPr/>
        <a:lstStyle/>
        <a:p>
          <a:endParaRPr lang="en-US"/>
        </a:p>
      </dgm:t>
    </dgm:pt>
    <dgm:pt modelId="{6E12E39F-1D09-4C92-97C9-A2A9A94D9D8A}">
      <dgm:prSet/>
      <dgm:spPr/>
      <dgm:t>
        <a:bodyPr/>
        <a:lstStyle/>
        <a:p>
          <a:r>
            <a:rPr lang="en-US"/>
            <a:t>Coming Soon</a:t>
          </a:r>
        </a:p>
      </dgm:t>
    </dgm:pt>
    <dgm:pt modelId="{8370ABC9-1513-434D-A9C9-27C1F162A72F}" type="parTrans" cxnId="{783E82A2-8A2B-44AF-9EF7-C8F5F27A1E9A}">
      <dgm:prSet/>
      <dgm:spPr/>
      <dgm:t>
        <a:bodyPr/>
        <a:lstStyle/>
        <a:p>
          <a:endParaRPr lang="en-US"/>
        </a:p>
      </dgm:t>
    </dgm:pt>
    <dgm:pt modelId="{50DFFAEC-0353-476E-9969-29882DF0A84E}" type="sibTrans" cxnId="{783E82A2-8A2B-44AF-9EF7-C8F5F27A1E9A}">
      <dgm:prSet/>
      <dgm:spPr/>
      <dgm:t>
        <a:bodyPr/>
        <a:lstStyle/>
        <a:p>
          <a:endParaRPr lang="en-US"/>
        </a:p>
      </dgm:t>
    </dgm:pt>
    <dgm:pt modelId="{E59A204C-436F-4811-BF25-779A8B5B8E57}">
      <dgm:prSet/>
      <dgm:spPr/>
      <dgm:t>
        <a:bodyPr/>
        <a:lstStyle/>
        <a:p>
          <a:r>
            <a:rPr lang="en-US" dirty="0"/>
            <a:t>Non-VT users working in more than one channel</a:t>
          </a:r>
        </a:p>
      </dgm:t>
    </dgm:pt>
    <dgm:pt modelId="{F1A4D73C-8BB9-41F0-9CAC-30E0B974A23B}" type="parTrans" cxnId="{D3F07EC0-D3D1-45C9-B959-C0095AD7A730}">
      <dgm:prSet/>
      <dgm:spPr/>
      <dgm:t>
        <a:bodyPr/>
        <a:lstStyle/>
        <a:p>
          <a:endParaRPr lang="en-US"/>
        </a:p>
      </dgm:t>
    </dgm:pt>
    <dgm:pt modelId="{421BCD38-2A58-4AE5-97BA-91065A18EF84}" type="sibTrans" cxnId="{D3F07EC0-D3D1-45C9-B959-C0095AD7A730}">
      <dgm:prSet/>
      <dgm:spPr/>
      <dgm:t>
        <a:bodyPr/>
        <a:lstStyle/>
        <a:p>
          <a:endParaRPr lang="en-US"/>
        </a:p>
      </dgm:t>
    </dgm:pt>
    <dgm:pt modelId="{1FFEDC54-258B-4876-8B93-D74A49C4E31E}">
      <dgm:prSet/>
      <dgm:spPr/>
      <dgm:t>
        <a:bodyPr/>
        <a:lstStyle/>
        <a:p>
          <a:r>
            <a:rPr lang="en-US" dirty="0"/>
            <a:t>License required</a:t>
          </a:r>
          <a:br>
            <a:rPr lang="en-US" dirty="0"/>
          </a:br>
          <a:endParaRPr lang="en-US" dirty="0"/>
        </a:p>
      </dgm:t>
    </dgm:pt>
    <dgm:pt modelId="{A9D096CB-E98D-4E12-9215-6BFD6BE3231E}" type="parTrans" cxnId="{F664EFCF-454E-46BE-AFB7-246D757F82C6}">
      <dgm:prSet/>
      <dgm:spPr/>
      <dgm:t>
        <a:bodyPr/>
        <a:lstStyle/>
        <a:p>
          <a:endParaRPr lang="en-US"/>
        </a:p>
      </dgm:t>
    </dgm:pt>
    <dgm:pt modelId="{B844E464-B1B5-45C4-BB06-F1A650BAD177}" type="sibTrans" cxnId="{F664EFCF-454E-46BE-AFB7-246D757F82C6}">
      <dgm:prSet/>
      <dgm:spPr/>
      <dgm:t>
        <a:bodyPr/>
        <a:lstStyle/>
        <a:p>
          <a:endParaRPr lang="en-US"/>
        </a:p>
      </dgm:t>
    </dgm:pt>
    <dgm:pt modelId="{BEB9941C-630A-4C05-8D6A-06AB67D76AE9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Single-Channel Guests</a:t>
          </a:r>
        </a:p>
      </dgm:t>
    </dgm:pt>
    <dgm:pt modelId="{B08F7DB1-479A-4B79-B554-E288C5BEB0EE}" type="parTrans" cxnId="{268E932F-8075-4851-99F8-254D485370CC}">
      <dgm:prSet/>
      <dgm:spPr/>
      <dgm:t>
        <a:bodyPr/>
        <a:lstStyle/>
        <a:p>
          <a:endParaRPr lang="en-US"/>
        </a:p>
      </dgm:t>
    </dgm:pt>
    <dgm:pt modelId="{D2B48ACB-19A3-4F20-B995-B9289E244E73}" type="sibTrans" cxnId="{268E932F-8075-4851-99F8-254D485370CC}">
      <dgm:prSet/>
      <dgm:spPr/>
      <dgm:t>
        <a:bodyPr/>
        <a:lstStyle/>
        <a:p>
          <a:endParaRPr lang="en-US"/>
        </a:p>
      </dgm:t>
    </dgm:pt>
    <dgm:pt modelId="{534E3108-C97A-49DA-B3AE-62453ADD407F}">
      <dgm:prSet/>
      <dgm:spPr/>
      <dgm:t>
        <a:bodyPr/>
        <a:lstStyle/>
        <a:p>
          <a:r>
            <a:rPr lang="en-US" dirty="0"/>
            <a:t>Coming Soon</a:t>
          </a:r>
        </a:p>
      </dgm:t>
    </dgm:pt>
    <dgm:pt modelId="{B513D01A-89C1-4AE9-AA5F-3ADA914D65BE}" type="parTrans" cxnId="{F87F74F4-F315-40B9-BC4D-3081D8DC8452}">
      <dgm:prSet/>
      <dgm:spPr/>
      <dgm:t>
        <a:bodyPr/>
        <a:lstStyle/>
        <a:p>
          <a:endParaRPr lang="en-US"/>
        </a:p>
      </dgm:t>
    </dgm:pt>
    <dgm:pt modelId="{DD96F3FE-0692-4B67-AC0A-721C3BAA7F18}" type="sibTrans" cxnId="{F87F74F4-F315-40B9-BC4D-3081D8DC8452}">
      <dgm:prSet/>
      <dgm:spPr/>
      <dgm:t>
        <a:bodyPr/>
        <a:lstStyle/>
        <a:p>
          <a:endParaRPr lang="en-US"/>
        </a:p>
      </dgm:t>
    </dgm:pt>
    <dgm:pt modelId="{0287390D-EFDB-4107-A7A0-BDE1D482D21E}">
      <dgm:prSet/>
      <dgm:spPr/>
      <dgm:t>
        <a:bodyPr/>
        <a:lstStyle/>
        <a:p>
          <a:r>
            <a:rPr lang="en-US" dirty="0"/>
            <a:t>Tenant-wide limit based on the number of paid licenses</a:t>
          </a:r>
        </a:p>
      </dgm:t>
    </dgm:pt>
    <dgm:pt modelId="{99C6DF9D-9687-4CB4-AFF5-FBA0237FFFF5}" type="parTrans" cxnId="{DC0C5E59-A737-4AB5-BAC6-491BA07881E0}">
      <dgm:prSet/>
      <dgm:spPr/>
      <dgm:t>
        <a:bodyPr/>
        <a:lstStyle/>
        <a:p>
          <a:endParaRPr lang="en-US"/>
        </a:p>
      </dgm:t>
    </dgm:pt>
    <dgm:pt modelId="{541E2CF1-14A4-4E4C-997E-C818D6635945}" type="sibTrans" cxnId="{DC0C5E59-A737-4AB5-BAC6-491BA07881E0}">
      <dgm:prSet/>
      <dgm:spPr/>
      <dgm:t>
        <a:bodyPr/>
        <a:lstStyle/>
        <a:p>
          <a:endParaRPr lang="en-US"/>
        </a:p>
      </dgm:t>
    </dgm:pt>
    <dgm:pt modelId="{E485A9FC-567E-4597-B7A8-3F24BFA4E6E1}">
      <dgm:prSet/>
      <dgm:spPr/>
      <dgm:t>
        <a:bodyPr/>
        <a:lstStyle/>
        <a:p>
          <a:r>
            <a:rPr lang="en-US" dirty="0"/>
            <a:t>Guest accounts with set expiration dates</a:t>
          </a:r>
        </a:p>
      </dgm:t>
    </dgm:pt>
    <dgm:pt modelId="{876080F8-8A46-452C-B406-40BF7F994FB7}" type="parTrans" cxnId="{1A5FBC59-E111-4F51-B372-E1E768379213}">
      <dgm:prSet/>
      <dgm:spPr/>
      <dgm:t>
        <a:bodyPr/>
        <a:lstStyle/>
        <a:p>
          <a:endParaRPr lang="en-US"/>
        </a:p>
      </dgm:t>
    </dgm:pt>
    <dgm:pt modelId="{B0365B39-1B48-4EB5-8804-0AC03066DB74}" type="sibTrans" cxnId="{1A5FBC59-E111-4F51-B372-E1E768379213}">
      <dgm:prSet/>
      <dgm:spPr/>
      <dgm:t>
        <a:bodyPr/>
        <a:lstStyle/>
        <a:p>
          <a:endParaRPr lang="en-US"/>
        </a:p>
      </dgm:t>
    </dgm:pt>
    <dgm:pt modelId="{5F445F4F-8DB3-414F-BB42-C849294F0580}">
      <dgm:prSet/>
      <dgm:spPr/>
      <dgm:t>
        <a:bodyPr/>
        <a:lstStyle/>
        <a:p>
          <a:r>
            <a:rPr lang="en-US" dirty="0"/>
            <a:t>No additional cost</a:t>
          </a:r>
        </a:p>
      </dgm:t>
    </dgm:pt>
    <dgm:pt modelId="{227E9463-BD1D-4C45-A355-29AF848D1CC9}" type="parTrans" cxnId="{4F4D0F04-279B-440A-8D35-71FE5283B695}">
      <dgm:prSet/>
      <dgm:spPr/>
      <dgm:t>
        <a:bodyPr/>
        <a:lstStyle/>
        <a:p>
          <a:endParaRPr lang="en-US"/>
        </a:p>
      </dgm:t>
    </dgm:pt>
    <dgm:pt modelId="{EE7A21CE-186C-415F-B177-0F7DB0C85A6E}" type="sibTrans" cxnId="{4F4D0F04-279B-440A-8D35-71FE5283B695}">
      <dgm:prSet/>
      <dgm:spPr/>
      <dgm:t>
        <a:bodyPr/>
        <a:lstStyle/>
        <a:p>
          <a:endParaRPr lang="en-US"/>
        </a:p>
      </dgm:t>
    </dgm:pt>
    <dgm:pt modelId="{C6657793-6E74-4602-AE48-9B1D3D243D69}">
      <dgm:prSet/>
      <dgm:spPr/>
      <dgm:t>
        <a:bodyPr/>
        <a:lstStyle/>
        <a:p>
          <a:r>
            <a:rPr lang="en-US" dirty="0"/>
            <a:t>Users with access to only one channel</a:t>
          </a:r>
        </a:p>
      </dgm:t>
    </dgm:pt>
    <dgm:pt modelId="{4BCFC0F6-A4E2-4834-97DE-8581DC9BA705}" type="parTrans" cxnId="{0075D5B8-C89F-4D1F-81E1-D56936C1C74D}">
      <dgm:prSet/>
      <dgm:spPr/>
      <dgm:t>
        <a:bodyPr/>
        <a:lstStyle/>
        <a:p>
          <a:endParaRPr lang="en-US"/>
        </a:p>
      </dgm:t>
    </dgm:pt>
    <dgm:pt modelId="{548EDAF6-6CD5-40A3-9F56-D78864C2809A}" type="sibTrans" cxnId="{0075D5B8-C89F-4D1F-81E1-D56936C1C74D}">
      <dgm:prSet/>
      <dgm:spPr/>
      <dgm:t>
        <a:bodyPr/>
        <a:lstStyle/>
        <a:p>
          <a:endParaRPr lang="en-US"/>
        </a:p>
      </dgm:t>
    </dgm:pt>
    <dgm:pt modelId="{6DE2DF31-4190-4B45-A552-65DFC2C14170}" type="pres">
      <dgm:prSet presAssocID="{407ECF1C-4DC5-4217-ABD4-E9AA538C0C54}" presName="linear" presStyleCnt="0">
        <dgm:presLayoutVars>
          <dgm:animLvl val="lvl"/>
          <dgm:resizeHandles val="exact"/>
        </dgm:presLayoutVars>
      </dgm:prSet>
      <dgm:spPr/>
    </dgm:pt>
    <dgm:pt modelId="{951ED502-856D-4C26-AF83-494DDE488026}" type="pres">
      <dgm:prSet presAssocID="{179A0482-4AA3-41B9-98A0-5EEF5227DE3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018B0EC-904C-4906-A1DF-BAA9C407B8F6}" type="pres">
      <dgm:prSet presAssocID="{179A0482-4AA3-41B9-98A0-5EEF5227DE34}" presName="childText" presStyleLbl="revTx" presStyleIdx="0" presStyleCnt="3">
        <dgm:presLayoutVars>
          <dgm:bulletEnabled val="1"/>
        </dgm:presLayoutVars>
      </dgm:prSet>
      <dgm:spPr/>
    </dgm:pt>
    <dgm:pt modelId="{F98E289D-2831-46D1-9317-75A57BA329E0}" type="pres">
      <dgm:prSet presAssocID="{AE4D50F6-7D59-4D96-8D46-3B27F24954D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C3D950-5FE9-44FF-9B05-9EAAC6BF1F5F}" type="pres">
      <dgm:prSet presAssocID="{AE4D50F6-7D59-4D96-8D46-3B27F24954DD}" presName="childText" presStyleLbl="revTx" presStyleIdx="1" presStyleCnt="3">
        <dgm:presLayoutVars>
          <dgm:bulletEnabled val="1"/>
        </dgm:presLayoutVars>
      </dgm:prSet>
      <dgm:spPr/>
    </dgm:pt>
    <dgm:pt modelId="{4CB718A3-55F6-4EBA-BCDA-38C9EE4042C9}" type="pres">
      <dgm:prSet presAssocID="{BEB9941C-630A-4C05-8D6A-06AB67D76AE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A9B5A9F-18BA-4116-9F47-45DB35F39252}" type="pres">
      <dgm:prSet presAssocID="{BEB9941C-630A-4C05-8D6A-06AB67D76AE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F4D0F04-279B-440A-8D35-71FE5283B695}" srcId="{BEB9941C-630A-4C05-8D6A-06AB67D76AE9}" destId="{5F445F4F-8DB3-414F-BB42-C849294F0580}" srcOrd="4" destOrd="0" parTransId="{227E9463-BD1D-4C45-A355-29AF848D1CC9}" sibTransId="{EE7A21CE-186C-415F-B177-0F7DB0C85A6E}"/>
    <dgm:cxn modelId="{D3DC2E10-73D7-4860-9910-E8DF877A7ABF}" srcId="{179A0482-4AA3-41B9-98A0-5EEF5227DE34}" destId="{ED9C93EA-5208-4278-9793-F7B7C3A8DFEB}" srcOrd="0" destOrd="0" parTransId="{3A4C7255-43BB-42F0-B407-996A375354D0}" sibTransId="{61192A50-5288-4210-B3BF-AE2DE840D8B3}"/>
    <dgm:cxn modelId="{45339613-C002-49F5-B602-E893415808E6}" type="presOf" srcId="{E59A204C-436F-4811-BF25-779A8B5B8E57}" destId="{A3C3D950-5FE9-44FF-9B05-9EAAC6BF1F5F}" srcOrd="0" destOrd="1" presId="urn:microsoft.com/office/officeart/2005/8/layout/vList2"/>
    <dgm:cxn modelId="{268E932F-8075-4851-99F8-254D485370CC}" srcId="{407ECF1C-4DC5-4217-ABD4-E9AA538C0C54}" destId="{BEB9941C-630A-4C05-8D6A-06AB67D76AE9}" srcOrd="2" destOrd="0" parTransId="{B08F7DB1-479A-4B79-B554-E288C5BEB0EE}" sibTransId="{D2B48ACB-19A3-4F20-B995-B9289E244E73}"/>
    <dgm:cxn modelId="{030F5B69-5404-4388-830C-286B2992364D}" type="presOf" srcId="{ED9C93EA-5208-4278-9793-F7B7C3A8DFEB}" destId="{5018B0EC-904C-4906-A1DF-BAA9C407B8F6}" srcOrd="0" destOrd="0" presId="urn:microsoft.com/office/officeart/2005/8/layout/vList2"/>
    <dgm:cxn modelId="{647D316A-7460-4A5F-87F8-05998B93F51A}" type="presOf" srcId="{1FFEDC54-258B-4876-8B93-D74A49C4E31E}" destId="{A3C3D950-5FE9-44FF-9B05-9EAAC6BF1F5F}" srcOrd="0" destOrd="2" presId="urn:microsoft.com/office/officeart/2005/8/layout/vList2"/>
    <dgm:cxn modelId="{6C2B3850-A223-4BFA-A85B-5866DE0F7959}" srcId="{407ECF1C-4DC5-4217-ABD4-E9AA538C0C54}" destId="{AE4D50F6-7D59-4D96-8D46-3B27F24954DD}" srcOrd="1" destOrd="0" parTransId="{772129D9-5075-4EB7-8AB4-0637A442DF20}" sibTransId="{40A3D163-3280-4B1E-A20A-8AF044AD0F68}"/>
    <dgm:cxn modelId="{CD3FB377-76E0-420D-B089-8A0995673256}" type="presOf" srcId="{AE4D50F6-7D59-4D96-8D46-3B27F24954DD}" destId="{F98E289D-2831-46D1-9317-75A57BA329E0}" srcOrd="0" destOrd="0" presId="urn:microsoft.com/office/officeart/2005/8/layout/vList2"/>
    <dgm:cxn modelId="{DC0C5E59-A737-4AB5-BAC6-491BA07881E0}" srcId="{BEB9941C-630A-4C05-8D6A-06AB67D76AE9}" destId="{0287390D-EFDB-4107-A7A0-BDE1D482D21E}" srcOrd="2" destOrd="0" parTransId="{99C6DF9D-9687-4CB4-AFF5-FBA0237FFFF5}" sibTransId="{541E2CF1-14A4-4E4C-997E-C818D6635945}"/>
    <dgm:cxn modelId="{1A5FBC59-E111-4F51-B372-E1E768379213}" srcId="{BEB9941C-630A-4C05-8D6A-06AB67D76AE9}" destId="{E485A9FC-567E-4597-B7A8-3F24BFA4E6E1}" srcOrd="3" destOrd="0" parTransId="{876080F8-8A46-452C-B406-40BF7F994FB7}" sibTransId="{B0365B39-1B48-4EB5-8804-0AC03066DB74}"/>
    <dgm:cxn modelId="{0CEE4186-A52B-4940-9D68-D891DB36E297}" type="presOf" srcId="{5F445F4F-8DB3-414F-BB42-C849294F0580}" destId="{1A9B5A9F-18BA-4116-9F47-45DB35F39252}" srcOrd="0" destOrd="4" presId="urn:microsoft.com/office/officeart/2005/8/layout/vList2"/>
    <dgm:cxn modelId="{A0FE468F-2FE4-4BF5-9E54-579CFC9D6A10}" type="presOf" srcId="{407ECF1C-4DC5-4217-ABD4-E9AA538C0C54}" destId="{6DE2DF31-4190-4B45-A552-65DFC2C14170}" srcOrd="0" destOrd="0" presId="urn:microsoft.com/office/officeart/2005/8/layout/vList2"/>
    <dgm:cxn modelId="{DDB433A0-FBD3-49EC-B847-C9ED91487449}" type="presOf" srcId="{55D25277-8CF3-408B-AFCB-150E51C53B7A}" destId="{5018B0EC-904C-4906-A1DF-BAA9C407B8F6}" srcOrd="0" destOrd="1" presId="urn:microsoft.com/office/officeart/2005/8/layout/vList2"/>
    <dgm:cxn modelId="{783E82A2-8A2B-44AF-9EF7-C8F5F27A1E9A}" srcId="{AE4D50F6-7D59-4D96-8D46-3B27F24954DD}" destId="{6E12E39F-1D09-4C92-97C9-A2A9A94D9D8A}" srcOrd="0" destOrd="0" parTransId="{8370ABC9-1513-434D-A9C9-27C1F162A72F}" sibTransId="{50DFFAEC-0353-476E-9969-29882DF0A84E}"/>
    <dgm:cxn modelId="{E44DACA9-738D-4351-B045-290B2EF77941}" type="presOf" srcId="{C6657793-6E74-4602-AE48-9B1D3D243D69}" destId="{1A9B5A9F-18BA-4116-9F47-45DB35F39252}" srcOrd="0" destOrd="1" presId="urn:microsoft.com/office/officeart/2005/8/layout/vList2"/>
    <dgm:cxn modelId="{0075D5B8-C89F-4D1F-81E1-D56936C1C74D}" srcId="{BEB9941C-630A-4C05-8D6A-06AB67D76AE9}" destId="{C6657793-6E74-4602-AE48-9B1D3D243D69}" srcOrd="1" destOrd="0" parTransId="{4BCFC0F6-A4E2-4834-97DE-8581DC9BA705}" sibTransId="{548EDAF6-6CD5-40A3-9F56-D78864C2809A}"/>
    <dgm:cxn modelId="{D3F07EC0-D3D1-45C9-B959-C0095AD7A730}" srcId="{AE4D50F6-7D59-4D96-8D46-3B27F24954DD}" destId="{E59A204C-436F-4811-BF25-779A8B5B8E57}" srcOrd="1" destOrd="0" parTransId="{F1A4D73C-8BB9-41F0-9CAC-30E0B974A23B}" sibTransId="{421BCD38-2A58-4AE5-97BA-91065A18EF84}"/>
    <dgm:cxn modelId="{70B76DC8-AFEC-4147-A52D-FCC32469CD66}" type="presOf" srcId="{179A0482-4AA3-41B9-98A0-5EEF5227DE34}" destId="{951ED502-856D-4C26-AF83-494DDE488026}" srcOrd="0" destOrd="0" presId="urn:microsoft.com/office/officeart/2005/8/layout/vList2"/>
    <dgm:cxn modelId="{6108F4C9-F946-4627-9389-1198669538A2}" type="presOf" srcId="{6E12E39F-1D09-4C92-97C9-A2A9A94D9D8A}" destId="{A3C3D950-5FE9-44FF-9B05-9EAAC6BF1F5F}" srcOrd="0" destOrd="0" presId="urn:microsoft.com/office/officeart/2005/8/layout/vList2"/>
    <dgm:cxn modelId="{B46D4FCC-2F2F-4818-8845-D1D71D43BC8C}" srcId="{407ECF1C-4DC5-4217-ABD4-E9AA538C0C54}" destId="{179A0482-4AA3-41B9-98A0-5EEF5227DE34}" srcOrd="0" destOrd="0" parTransId="{C4BAC272-7DF2-40FE-8AC0-916FE3903FE0}" sibTransId="{071D9C61-F3B6-4DF4-B222-05EB3304B93F}"/>
    <dgm:cxn modelId="{D11274CE-5252-486D-817C-7A7CEE003130}" type="presOf" srcId="{E485A9FC-567E-4597-B7A8-3F24BFA4E6E1}" destId="{1A9B5A9F-18BA-4116-9F47-45DB35F39252}" srcOrd="0" destOrd="3" presId="urn:microsoft.com/office/officeart/2005/8/layout/vList2"/>
    <dgm:cxn modelId="{F664EFCF-454E-46BE-AFB7-246D757F82C6}" srcId="{AE4D50F6-7D59-4D96-8D46-3B27F24954DD}" destId="{1FFEDC54-258B-4876-8B93-D74A49C4E31E}" srcOrd="2" destOrd="0" parTransId="{A9D096CB-E98D-4E12-9215-6BFD6BE3231E}" sibTransId="{B844E464-B1B5-45C4-BB06-F1A650BAD177}"/>
    <dgm:cxn modelId="{BF8F8AD6-D1DC-4A4B-84AD-BA7DDC3CFA4C}" type="presOf" srcId="{BEB9941C-630A-4C05-8D6A-06AB67D76AE9}" destId="{4CB718A3-55F6-4EBA-BCDA-38C9EE4042C9}" srcOrd="0" destOrd="0" presId="urn:microsoft.com/office/officeart/2005/8/layout/vList2"/>
    <dgm:cxn modelId="{A0D30BE0-3B72-41E7-A11D-81BF19D46543}" srcId="{179A0482-4AA3-41B9-98A0-5EEF5227DE34}" destId="{55D25277-8CF3-408B-AFCB-150E51C53B7A}" srcOrd="1" destOrd="0" parTransId="{F82BDD6D-4D5A-4006-9F8D-4965D534FF85}" sibTransId="{77871F53-1409-4CFC-A586-BF8F2D0EE1A2}"/>
    <dgm:cxn modelId="{289834EE-E7FC-4D1A-9C48-5716728D0490}" type="presOf" srcId="{0287390D-EFDB-4107-A7A0-BDE1D482D21E}" destId="{1A9B5A9F-18BA-4116-9F47-45DB35F39252}" srcOrd="0" destOrd="2" presId="urn:microsoft.com/office/officeart/2005/8/layout/vList2"/>
    <dgm:cxn modelId="{F87F74F4-F315-40B9-BC4D-3081D8DC8452}" srcId="{BEB9941C-630A-4C05-8D6A-06AB67D76AE9}" destId="{534E3108-C97A-49DA-B3AE-62453ADD407F}" srcOrd="0" destOrd="0" parTransId="{B513D01A-89C1-4AE9-AA5F-3ADA914D65BE}" sibTransId="{DD96F3FE-0692-4B67-AC0A-721C3BAA7F18}"/>
    <dgm:cxn modelId="{7EFEF2F5-BBDF-4438-AE60-D9E23CC53E25}" type="presOf" srcId="{534E3108-C97A-49DA-B3AE-62453ADD407F}" destId="{1A9B5A9F-18BA-4116-9F47-45DB35F39252}" srcOrd="0" destOrd="0" presId="urn:microsoft.com/office/officeart/2005/8/layout/vList2"/>
    <dgm:cxn modelId="{61EC2007-BC66-471A-ACCF-AB47B4D2447F}" type="presParOf" srcId="{6DE2DF31-4190-4B45-A552-65DFC2C14170}" destId="{951ED502-856D-4C26-AF83-494DDE488026}" srcOrd="0" destOrd="0" presId="urn:microsoft.com/office/officeart/2005/8/layout/vList2"/>
    <dgm:cxn modelId="{13E323C7-EA05-4D0B-ABAB-84BDBC886FBB}" type="presParOf" srcId="{6DE2DF31-4190-4B45-A552-65DFC2C14170}" destId="{5018B0EC-904C-4906-A1DF-BAA9C407B8F6}" srcOrd="1" destOrd="0" presId="urn:microsoft.com/office/officeart/2005/8/layout/vList2"/>
    <dgm:cxn modelId="{2A1438D1-D589-43A3-A961-622718041D31}" type="presParOf" srcId="{6DE2DF31-4190-4B45-A552-65DFC2C14170}" destId="{F98E289D-2831-46D1-9317-75A57BA329E0}" srcOrd="2" destOrd="0" presId="urn:microsoft.com/office/officeart/2005/8/layout/vList2"/>
    <dgm:cxn modelId="{41C7E1FD-073E-4008-B27C-4957A7358C6F}" type="presParOf" srcId="{6DE2DF31-4190-4B45-A552-65DFC2C14170}" destId="{A3C3D950-5FE9-44FF-9B05-9EAAC6BF1F5F}" srcOrd="3" destOrd="0" presId="urn:microsoft.com/office/officeart/2005/8/layout/vList2"/>
    <dgm:cxn modelId="{6A366539-D998-4F66-A4FB-BF06BFFEB98E}" type="presParOf" srcId="{6DE2DF31-4190-4B45-A552-65DFC2C14170}" destId="{4CB718A3-55F6-4EBA-BCDA-38C9EE4042C9}" srcOrd="4" destOrd="0" presId="urn:microsoft.com/office/officeart/2005/8/layout/vList2"/>
    <dgm:cxn modelId="{612B61BD-19B5-4D68-B5CF-42D3F1323451}" type="presParOf" srcId="{6DE2DF31-4190-4B45-A552-65DFC2C14170}" destId="{1A9B5A9F-18BA-4116-9F47-45DB35F3925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7ECF1C-4DC5-4217-ABD4-E9AA538C0C54}" type="doc">
      <dgm:prSet loTypeId="urn:microsoft.com/office/officeart/2005/8/layout/vList2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179A0482-4AA3-41B9-98A0-5EEF5227DE3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Workspace Settings</a:t>
          </a:r>
        </a:p>
      </dgm:t>
    </dgm:pt>
    <dgm:pt modelId="{C4BAC272-7DF2-40FE-8AC0-916FE3903FE0}" type="parTrans" cxnId="{B46D4FCC-2F2F-4818-8845-D1D71D43BC8C}">
      <dgm:prSet/>
      <dgm:spPr/>
      <dgm:t>
        <a:bodyPr/>
        <a:lstStyle/>
        <a:p>
          <a:endParaRPr lang="en-US"/>
        </a:p>
      </dgm:t>
    </dgm:pt>
    <dgm:pt modelId="{071D9C61-F3B6-4DF4-B222-05EB3304B93F}" type="sibTrans" cxnId="{B46D4FCC-2F2F-4818-8845-D1D71D43BC8C}">
      <dgm:prSet/>
      <dgm:spPr/>
      <dgm:t>
        <a:bodyPr/>
        <a:lstStyle/>
        <a:p>
          <a:endParaRPr lang="en-US"/>
        </a:p>
      </dgm:t>
    </dgm:pt>
    <dgm:pt modelId="{C0D2D6B4-6E9A-412A-9D79-40340DAD5C16}">
      <dgm:prSet/>
      <dgm:spPr/>
      <dgm:t>
        <a:bodyPr/>
        <a:lstStyle/>
        <a:p>
          <a:r>
            <a:rPr lang="en-US" dirty="0"/>
            <a:t>Single Sign On enabled with the VT Login Service</a:t>
          </a:r>
        </a:p>
      </dgm:t>
    </dgm:pt>
    <dgm:pt modelId="{2AF9E6C3-B788-4314-911C-936C49E34994}" type="parTrans" cxnId="{C0F744A8-414B-40C5-8D97-5C81CF6CDD92}">
      <dgm:prSet/>
      <dgm:spPr/>
      <dgm:t>
        <a:bodyPr/>
        <a:lstStyle/>
        <a:p>
          <a:endParaRPr lang="en-US"/>
        </a:p>
      </dgm:t>
    </dgm:pt>
    <dgm:pt modelId="{C5D54DE9-B49E-4443-85C8-66302CFDBD2B}" type="sibTrans" cxnId="{C0F744A8-414B-40C5-8D97-5C81CF6CDD92}">
      <dgm:prSet/>
      <dgm:spPr/>
      <dgm:t>
        <a:bodyPr/>
        <a:lstStyle/>
        <a:p>
          <a:endParaRPr lang="en-US"/>
        </a:p>
      </dgm:t>
    </dgm:pt>
    <dgm:pt modelId="{6E1F1A1A-D7CD-4FC4-9114-2B7C974AF02A}">
      <dgm:prSet/>
      <dgm:spPr/>
      <dgm:t>
        <a:bodyPr/>
        <a:lstStyle/>
        <a:p>
          <a:r>
            <a:rPr lang="en-US" dirty="0"/>
            <a:t>Display names set to VT Username (PID)</a:t>
          </a:r>
        </a:p>
      </dgm:t>
    </dgm:pt>
    <dgm:pt modelId="{F8F04338-0B67-4FC3-A2FE-34C33D0096E2}" type="parTrans" cxnId="{B391F182-332C-4995-A37D-75B408DE15E3}">
      <dgm:prSet/>
      <dgm:spPr/>
      <dgm:t>
        <a:bodyPr/>
        <a:lstStyle/>
        <a:p>
          <a:endParaRPr lang="en-US"/>
        </a:p>
      </dgm:t>
    </dgm:pt>
    <dgm:pt modelId="{9A3CAE88-4677-442D-9B80-4053B7DEA9A4}" type="sibTrans" cxnId="{B391F182-332C-4995-A37D-75B408DE15E3}">
      <dgm:prSet/>
      <dgm:spPr/>
      <dgm:t>
        <a:bodyPr/>
        <a:lstStyle/>
        <a:p>
          <a:endParaRPr lang="en-US"/>
        </a:p>
      </dgm:t>
    </dgm:pt>
    <dgm:pt modelId="{4A7DF8DA-FA6D-41E8-BAC1-6FDCA865A5FF}">
      <dgm:prSet/>
      <dgm:spPr/>
      <dgm:t>
        <a:bodyPr/>
        <a:lstStyle/>
        <a:p>
          <a:r>
            <a:rPr lang="en-US" dirty="0"/>
            <a:t>Invitations disabled (use </a:t>
          </a:r>
          <a:r>
            <a:rPr lang="en-US" dirty="0">
              <a:hlinkClick xmlns:r="http://schemas.openxmlformats.org/officeDocument/2006/relationships" r:id="rId1"/>
            </a:rPr>
            <a:t>IT Service Catalog</a:t>
          </a:r>
          <a:r>
            <a:rPr lang="en-US" dirty="0"/>
            <a:t>)</a:t>
          </a:r>
        </a:p>
      </dgm:t>
    </dgm:pt>
    <dgm:pt modelId="{A70765BE-57B4-42C2-BC98-7DA199F12882}" type="parTrans" cxnId="{49513C8E-730C-445E-B2F1-46799F20181C}">
      <dgm:prSet/>
      <dgm:spPr/>
      <dgm:t>
        <a:bodyPr/>
        <a:lstStyle/>
        <a:p>
          <a:endParaRPr lang="en-US"/>
        </a:p>
      </dgm:t>
    </dgm:pt>
    <dgm:pt modelId="{6DDABA80-F15B-4E13-89D7-C6BB9C146141}" type="sibTrans" cxnId="{49513C8E-730C-445E-B2F1-46799F20181C}">
      <dgm:prSet/>
      <dgm:spPr/>
      <dgm:t>
        <a:bodyPr/>
        <a:lstStyle/>
        <a:p>
          <a:endParaRPr lang="en-US"/>
        </a:p>
      </dgm:t>
    </dgm:pt>
    <dgm:pt modelId="{720B05A3-74E1-4C4A-8DC4-4B4BA80424C8}">
      <dgm:prSet/>
      <dgm:spPr/>
      <dgm:t>
        <a:bodyPr/>
        <a:lstStyle/>
        <a:p>
          <a:r>
            <a:rPr lang="en-US" dirty="0"/>
            <a:t>Message editing limited to 5 minutes</a:t>
          </a:r>
        </a:p>
      </dgm:t>
    </dgm:pt>
    <dgm:pt modelId="{34BA9CEA-7894-417E-85F8-D8F71066B4DA}" type="parTrans" cxnId="{A253C0B5-47C4-43AD-ACFE-84D3EBFB0975}">
      <dgm:prSet/>
      <dgm:spPr/>
      <dgm:t>
        <a:bodyPr/>
        <a:lstStyle/>
        <a:p>
          <a:endParaRPr lang="en-US"/>
        </a:p>
      </dgm:t>
    </dgm:pt>
    <dgm:pt modelId="{6F918372-E047-46C9-97AC-172C5E2156BA}" type="sibTrans" cxnId="{A253C0B5-47C4-43AD-ACFE-84D3EBFB0975}">
      <dgm:prSet/>
      <dgm:spPr/>
      <dgm:t>
        <a:bodyPr/>
        <a:lstStyle/>
        <a:p>
          <a:endParaRPr lang="en-US"/>
        </a:p>
      </dgm:t>
    </dgm:pt>
    <dgm:pt modelId="{9CA0C50C-2DD1-4364-BB3C-C2D5EFAB482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App Integrations</a:t>
          </a:r>
        </a:p>
      </dgm:t>
    </dgm:pt>
    <dgm:pt modelId="{EA6F8EC4-5E01-4D5D-85A1-720618D94E36}" type="parTrans" cxnId="{45518CEC-6478-48F5-A963-BB62D4B8C89E}">
      <dgm:prSet/>
      <dgm:spPr/>
      <dgm:t>
        <a:bodyPr/>
        <a:lstStyle/>
        <a:p>
          <a:endParaRPr lang="en-US"/>
        </a:p>
      </dgm:t>
    </dgm:pt>
    <dgm:pt modelId="{17B4B4A1-DA4C-48DE-B01E-DB52CE216FEC}" type="sibTrans" cxnId="{45518CEC-6478-48F5-A963-BB62D4B8C89E}">
      <dgm:prSet/>
      <dgm:spPr/>
      <dgm:t>
        <a:bodyPr/>
        <a:lstStyle/>
        <a:p>
          <a:endParaRPr lang="en-US"/>
        </a:p>
      </dgm:t>
    </dgm:pt>
    <dgm:pt modelId="{3AFFB663-8842-4FAF-A99A-0E9A43B3E1D4}">
      <dgm:prSet/>
      <dgm:spPr/>
      <dgm:t>
        <a:bodyPr/>
        <a:lstStyle/>
        <a:p>
          <a:r>
            <a:rPr lang="en-US" dirty="0"/>
            <a:t>Visit </a:t>
          </a:r>
          <a:r>
            <a:rPr lang="en-US" dirty="0">
              <a:hlinkClick xmlns:r="http://schemas.openxmlformats.org/officeDocument/2006/relationships" r:id="rId2"/>
            </a:rPr>
            <a:t>Approved for this Workspace</a:t>
          </a:r>
          <a:r>
            <a:rPr lang="en-US" dirty="0"/>
            <a:t> to view the list of </a:t>
          </a:r>
          <a:br>
            <a:rPr lang="en-US" dirty="0"/>
          </a:br>
          <a:r>
            <a:rPr lang="en-US" dirty="0"/>
            <a:t>pre-approved apps</a:t>
          </a:r>
        </a:p>
      </dgm:t>
    </dgm:pt>
    <dgm:pt modelId="{3FB4960B-942E-45BF-8BFD-358DA2B3F9AF}" type="parTrans" cxnId="{2C8B3AA7-B6F6-4491-8BC0-257BDDCFB511}">
      <dgm:prSet/>
      <dgm:spPr/>
      <dgm:t>
        <a:bodyPr/>
        <a:lstStyle/>
        <a:p>
          <a:endParaRPr lang="en-US"/>
        </a:p>
      </dgm:t>
    </dgm:pt>
    <dgm:pt modelId="{3F4ED0DF-8849-4179-9477-29D17DC81B18}" type="sibTrans" cxnId="{2C8B3AA7-B6F6-4491-8BC0-257BDDCFB511}">
      <dgm:prSet/>
      <dgm:spPr/>
      <dgm:t>
        <a:bodyPr/>
        <a:lstStyle/>
        <a:p>
          <a:endParaRPr lang="en-US"/>
        </a:p>
      </dgm:t>
    </dgm:pt>
    <dgm:pt modelId="{44CEF840-2C54-40D2-93CE-AB9D10FB8838}">
      <dgm:prSet/>
      <dgm:spPr/>
      <dgm:t>
        <a:bodyPr/>
        <a:lstStyle/>
        <a:p>
          <a:r>
            <a:rPr lang="en-US" dirty="0"/>
            <a:t>Use </a:t>
          </a:r>
          <a:r>
            <a:rPr lang="en-US" dirty="0">
              <a:hlinkClick xmlns:r="http://schemas.openxmlformats.org/officeDocument/2006/relationships" r:id="rId3"/>
            </a:rPr>
            <a:t>Software License Agreement Review Request</a:t>
          </a:r>
          <a:r>
            <a:rPr lang="en-US" dirty="0"/>
            <a:t> to request new app integrations</a:t>
          </a:r>
        </a:p>
      </dgm:t>
    </dgm:pt>
    <dgm:pt modelId="{7EA541B8-DF76-452A-9920-26F847B3B003}" type="parTrans" cxnId="{DDA5ABD6-A3E8-4349-B914-95181FFA36F6}">
      <dgm:prSet/>
      <dgm:spPr/>
      <dgm:t>
        <a:bodyPr/>
        <a:lstStyle/>
        <a:p>
          <a:endParaRPr lang="en-US"/>
        </a:p>
      </dgm:t>
    </dgm:pt>
    <dgm:pt modelId="{870299CD-45FE-4589-A7A1-AFC8AB56E204}" type="sibTrans" cxnId="{DDA5ABD6-A3E8-4349-B914-95181FFA36F6}">
      <dgm:prSet/>
      <dgm:spPr/>
      <dgm:t>
        <a:bodyPr/>
        <a:lstStyle/>
        <a:p>
          <a:endParaRPr lang="en-US"/>
        </a:p>
      </dgm:t>
    </dgm:pt>
    <dgm:pt modelId="{80E136C3-25EF-445E-83F3-D4F23700E41D}">
      <dgm:prSet/>
      <dgm:spPr/>
      <dgm:t>
        <a:bodyPr/>
        <a:lstStyle/>
        <a:p>
          <a:r>
            <a:rPr lang="en-US" dirty="0"/>
            <a:t>Version is Slack Plus</a:t>
          </a:r>
        </a:p>
      </dgm:t>
    </dgm:pt>
    <dgm:pt modelId="{1B00755E-E7E5-4693-9C08-8F9D533B84E9}" type="parTrans" cxnId="{7E6C105D-7D54-4C94-92F6-79D173C090CC}">
      <dgm:prSet/>
      <dgm:spPr/>
      <dgm:t>
        <a:bodyPr/>
        <a:lstStyle/>
        <a:p>
          <a:endParaRPr lang="en-US"/>
        </a:p>
      </dgm:t>
    </dgm:pt>
    <dgm:pt modelId="{2B91B1FB-FEA3-47B3-A786-DF0417CBB270}" type="sibTrans" cxnId="{7E6C105D-7D54-4C94-92F6-79D173C090CC}">
      <dgm:prSet/>
      <dgm:spPr/>
      <dgm:t>
        <a:bodyPr/>
        <a:lstStyle/>
        <a:p>
          <a:endParaRPr lang="en-US"/>
        </a:p>
      </dgm:t>
    </dgm:pt>
    <dgm:pt modelId="{97C1AE05-FB03-4379-AB6F-DD7B4AF275F0}">
      <dgm:prSet/>
      <dgm:spPr/>
      <dgm:t>
        <a:bodyPr/>
        <a:lstStyle/>
        <a:p>
          <a:r>
            <a:rPr lang="en-US" dirty="0"/>
            <a:t>Members can create their own channels  </a:t>
          </a:r>
          <a:br>
            <a:rPr lang="en-US" dirty="0"/>
          </a:br>
          <a:r>
            <a:rPr lang="en-US" dirty="0"/>
            <a:t>(Note: Public channels are university wide)</a:t>
          </a:r>
          <a:br>
            <a:rPr lang="en-US" dirty="0"/>
          </a:br>
          <a:endParaRPr lang="en-US" dirty="0"/>
        </a:p>
      </dgm:t>
    </dgm:pt>
    <dgm:pt modelId="{DCA4C625-8EED-45B3-8128-F827526A1327}" type="parTrans" cxnId="{C7EBB852-8DB3-49FC-BC38-702955A34E54}">
      <dgm:prSet/>
      <dgm:spPr/>
      <dgm:t>
        <a:bodyPr/>
        <a:lstStyle/>
        <a:p>
          <a:endParaRPr lang="en-US"/>
        </a:p>
      </dgm:t>
    </dgm:pt>
    <dgm:pt modelId="{48213CCE-C0B7-4DB1-BD82-94DEC160EA24}" type="sibTrans" cxnId="{C7EBB852-8DB3-49FC-BC38-702955A34E54}">
      <dgm:prSet/>
      <dgm:spPr/>
      <dgm:t>
        <a:bodyPr/>
        <a:lstStyle/>
        <a:p>
          <a:endParaRPr lang="en-US"/>
        </a:p>
      </dgm:t>
    </dgm:pt>
    <dgm:pt modelId="{6318DCB7-9B80-4C38-9680-3D5FBBF95075}">
      <dgm:prSet/>
      <dgm:spPr/>
      <dgm:t>
        <a:bodyPr/>
        <a:lstStyle/>
        <a:p>
          <a:r>
            <a:rPr lang="en-US" dirty="0"/>
            <a:t>Message deletion disabled</a:t>
          </a:r>
        </a:p>
      </dgm:t>
    </dgm:pt>
    <dgm:pt modelId="{CBDEE9A6-07E4-4E9B-AC17-F64256EA49E9}" type="parTrans" cxnId="{77051463-EBA4-4638-9020-965D2207E316}">
      <dgm:prSet/>
      <dgm:spPr/>
      <dgm:t>
        <a:bodyPr/>
        <a:lstStyle/>
        <a:p>
          <a:endParaRPr lang="en-US"/>
        </a:p>
      </dgm:t>
    </dgm:pt>
    <dgm:pt modelId="{9115D8BE-1274-41D8-94CF-DF661CE2A329}" type="sibTrans" cxnId="{77051463-EBA4-4638-9020-965D2207E316}">
      <dgm:prSet/>
      <dgm:spPr/>
      <dgm:t>
        <a:bodyPr/>
        <a:lstStyle/>
        <a:p>
          <a:endParaRPr lang="en-US"/>
        </a:p>
      </dgm:t>
    </dgm:pt>
    <dgm:pt modelId="{CDD6A5B8-E391-485E-9579-E8952666872B}">
      <dgm:prSet/>
      <dgm:spPr/>
      <dgm:t>
        <a:bodyPr/>
        <a:lstStyle/>
        <a:p>
          <a:r>
            <a:rPr lang="en-US" dirty="0"/>
            <a:t>eDiscovery</a:t>
          </a:r>
        </a:p>
      </dgm:t>
    </dgm:pt>
    <dgm:pt modelId="{8698823F-55CE-4A18-95E6-24A1EF7C4FEE}" type="parTrans" cxnId="{7C3A4E12-CB4F-464B-83EA-3F439B4C3040}">
      <dgm:prSet/>
      <dgm:spPr/>
      <dgm:t>
        <a:bodyPr/>
        <a:lstStyle/>
        <a:p>
          <a:endParaRPr lang="en-US"/>
        </a:p>
      </dgm:t>
    </dgm:pt>
    <dgm:pt modelId="{B2C45469-9293-48D6-B771-F9801FCD84BB}" type="sibTrans" cxnId="{7C3A4E12-CB4F-464B-83EA-3F439B4C3040}">
      <dgm:prSet/>
      <dgm:spPr/>
      <dgm:t>
        <a:bodyPr/>
        <a:lstStyle/>
        <a:p>
          <a:endParaRPr lang="en-US"/>
        </a:p>
      </dgm:t>
    </dgm:pt>
    <dgm:pt modelId="{6DE2DF31-4190-4B45-A552-65DFC2C14170}" type="pres">
      <dgm:prSet presAssocID="{407ECF1C-4DC5-4217-ABD4-E9AA538C0C54}" presName="linear" presStyleCnt="0">
        <dgm:presLayoutVars>
          <dgm:animLvl val="lvl"/>
          <dgm:resizeHandles val="exact"/>
        </dgm:presLayoutVars>
      </dgm:prSet>
      <dgm:spPr/>
    </dgm:pt>
    <dgm:pt modelId="{951ED502-856D-4C26-AF83-494DDE488026}" type="pres">
      <dgm:prSet presAssocID="{179A0482-4AA3-41B9-98A0-5EEF5227DE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018B0EC-904C-4906-A1DF-BAA9C407B8F6}" type="pres">
      <dgm:prSet presAssocID="{179A0482-4AA3-41B9-98A0-5EEF5227DE34}" presName="childText" presStyleLbl="revTx" presStyleIdx="0" presStyleCnt="2">
        <dgm:presLayoutVars>
          <dgm:bulletEnabled val="1"/>
        </dgm:presLayoutVars>
      </dgm:prSet>
      <dgm:spPr/>
    </dgm:pt>
    <dgm:pt modelId="{2B641D01-2BB7-4159-8467-455E8D7CE40C}" type="pres">
      <dgm:prSet presAssocID="{9CA0C50C-2DD1-4364-BB3C-C2D5EFAB482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ECBB86B-563D-4698-876E-6C0DF1F2FA67}" type="pres">
      <dgm:prSet presAssocID="{9CA0C50C-2DD1-4364-BB3C-C2D5EFAB482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934430B-6E68-4F1B-A6E9-88C130CE48A9}" type="presOf" srcId="{9CA0C50C-2DD1-4364-BB3C-C2D5EFAB4822}" destId="{2B641D01-2BB7-4159-8467-455E8D7CE40C}" srcOrd="0" destOrd="0" presId="urn:microsoft.com/office/officeart/2005/8/layout/vList2"/>
    <dgm:cxn modelId="{7C3A4E12-CB4F-464B-83EA-3F439B4C3040}" srcId="{179A0482-4AA3-41B9-98A0-5EEF5227DE34}" destId="{CDD6A5B8-E391-485E-9579-E8952666872B}" srcOrd="4" destOrd="0" parTransId="{8698823F-55CE-4A18-95E6-24A1EF7C4FEE}" sibTransId="{B2C45469-9293-48D6-B771-F9801FCD84BB}"/>
    <dgm:cxn modelId="{3B94BA28-4B0A-41A8-BB41-1BE78DD848EA}" type="presOf" srcId="{CDD6A5B8-E391-485E-9579-E8952666872B}" destId="{5018B0EC-904C-4906-A1DF-BAA9C407B8F6}" srcOrd="0" destOrd="4" presId="urn:microsoft.com/office/officeart/2005/8/layout/vList2"/>
    <dgm:cxn modelId="{3B9DAF3F-6096-487F-91DF-2E1879E2D207}" type="presOf" srcId="{720B05A3-74E1-4C4A-8DC4-4B4BA80424C8}" destId="{5018B0EC-904C-4906-A1DF-BAA9C407B8F6}" srcOrd="0" destOrd="5" presId="urn:microsoft.com/office/officeart/2005/8/layout/vList2"/>
    <dgm:cxn modelId="{7E6C105D-7D54-4C94-92F6-79D173C090CC}" srcId="{179A0482-4AA3-41B9-98A0-5EEF5227DE34}" destId="{80E136C3-25EF-445E-83F3-D4F23700E41D}" srcOrd="0" destOrd="0" parTransId="{1B00755E-E7E5-4693-9C08-8F9D533B84E9}" sibTransId="{2B91B1FB-FEA3-47B3-A786-DF0417CBB270}"/>
    <dgm:cxn modelId="{77051463-EBA4-4638-9020-965D2207E316}" srcId="{CDD6A5B8-E391-485E-9579-E8952666872B}" destId="{6318DCB7-9B80-4C38-9680-3D5FBBF95075}" srcOrd="1" destOrd="0" parTransId="{CBDEE9A6-07E4-4E9B-AC17-F64256EA49E9}" sibTransId="{9115D8BE-1274-41D8-94CF-DF661CE2A329}"/>
    <dgm:cxn modelId="{9E5F1147-021E-4781-8F80-B9B5E3A4E71D}" type="presOf" srcId="{4A7DF8DA-FA6D-41E8-BAC1-6FDCA865A5FF}" destId="{5018B0EC-904C-4906-A1DF-BAA9C407B8F6}" srcOrd="0" destOrd="3" presId="urn:microsoft.com/office/officeart/2005/8/layout/vList2"/>
    <dgm:cxn modelId="{2E944F6A-0E78-4AFE-B67E-C761CD45F5AF}" type="presOf" srcId="{6E1F1A1A-D7CD-4FC4-9114-2B7C974AF02A}" destId="{5018B0EC-904C-4906-A1DF-BAA9C407B8F6}" srcOrd="0" destOrd="2" presId="urn:microsoft.com/office/officeart/2005/8/layout/vList2"/>
    <dgm:cxn modelId="{C7EBB852-8DB3-49FC-BC38-702955A34E54}" srcId="{179A0482-4AA3-41B9-98A0-5EEF5227DE34}" destId="{97C1AE05-FB03-4379-AB6F-DD7B4AF275F0}" srcOrd="5" destOrd="0" parTransId="{DCA4C625-8EED-45B3-8128-F827526A1327}" sibTransId="{48213CCE-C0B7-4DB1-BD82-94DEC160EA24}"/>
    <dgm:cxn modelId="{DA401882-8123-41FE-86A4-AD7EA9E40499}" type="presOf" srcId="{C0D2D6B4-6E9A-412A-9D79-40340DAD5C16}" destId="{5018B0EC-904C-4906-A1DF-BAA9C407B8F6}" srcOrd="0" destOrd="1" presId="urn:microsoft.com/office/officeart/2005/8/layout/vList2"/>
    <dgm:cxn modelId="{B391F182-332C-4995-A37D-75B408DE15E3}" srcId="{179A0482-4AA3-41B9-98A0-5EEF5227DE34}" destId="{6E1F1A1A-D7CD-4FC4-9114-2B7C974AF02A}" srcOrd="2" destOrd="0" parTransId="{F8F04338-0B67-4FC3-A2FE-34C33D0096E2}" sibTransId="{9A3CAE88-4677-442D-9B80-4053B7DEA9A4}"/>
    <dgm:cxn modelId="{FF866283-8D37-49E3-8C46-B49D15513C36}" type="presOf" srcId="{6318DCB7-9B80-4C38-9680-3D5FBBF95075}" destId="{5018B0EC-904C-4906-A1DF-BAA9C407B8F6}" srcOrd="0" destOrd="6" presId="urn:microsoft.com/office/officeart/2005/8/layout/vList2"/>
    <dgm:cxn modelId="{0415DD88-E5CD-4C45-8685-185FEBBD836D}" type="presOf" srcId="{3AFFB663-8842-4FAF-A99A-0E9A43B3E1D4}" destId="{7ECBB86B-563D-4698-876E-6C0DF1F2FA67}" srcOrd="0" destOrd="0" presId="urn:microsoft.com/office/officeart/2005/8/layout/vList2"/>
    <dgm:cxn modelId="{49513C8E-730C-445E-B2F1-46799F20181C}" srcId="{179A0482-4AA3-41B9-98A0-5EEF5227DE34}" destId="{4A7DF8DA-FA6D-41E8-BAC1-6FDCA865A5FF}" srcOrd="3" destOrd="0" parTransId="{A70765BE-57B4-42C2-BC98-7DA199F12882}" sibTransId="{6DDABA80-F15B-4E13-89D7-C6BB9C146141}"/>
    <dgm:cxn modelId="{A0FE468F-2FE4-4BF5-9E54-579CFC9D6A10}" type="presOf" srcId="{407ECF1C-4DC5-4217-ABD4-E9AA538C0C54}" destId="{6DE2DF31-4190-4B45-A552-65DFC2C14170}" srcOrd="0" destOrd="0" presId="urn:microsoft.com/office/officeart/2005/8/layout/vList2"/>
    <dgm:cxn modelId="{0042CD9C-D18D-4C26-80B0-440691B02980}" type="presOf" srcId="{80E136C3-25EF-445E-83F3-D4F23700E41D}" destId="{5018B0EC-904C-4906-A1DF-BAA9C407B8F6}" srcOrd="0" destOrd="0" presId="urn:microsoft.com/office/officeart/2005/8/layout/vList2"/>
    <dgm:cxn modelId="{2C8B3AA7-B6F6-4491-8BC0-257BDDCFB511}" srcId="{9CA0C50C-2DD1-4364-BB3C-C2D5EFAB4822}" destId="{3AFFB663-8842-4FAF-A99A-0E9A43B3E1D4}" srcOrd="0" destOrd="0" parTransId="{3FB4960B-942E-45BF-8BFD-358DA2B3F9AF}" sibTransId="{3F4ED0DF-8849-4179-9477-29D17DC81B18}"/>
    <dgm:cxn modelId="{C0F744A8-414B-40C5-8D97-5C81CF6CDD92}" srcId="{179A0482-4AA3-41B9-98A0-5EEF5227DE34}" destId="{C0D2D6B4-6E9A-412A-9D79-40340DAD5C16}" srcOrd="1" destOrd="0" parTransId="{2AF9E6C3-B788-4314-911C-936C49E34994}" sibTransId="{C5D54DE9-B49E-4443-85C8-66302CFDBD2B}"/>
    <dgm:cxn modelId="{2F6D57A8-FFF4-4762-B79E-8A4384514D11}" type="presOf" srcId="{97C1AE05-FB03-4379-AB6F-DD7B4AF275F0}" destId="{5018B0EC-904C-4906-A1DF-BAA9C407B8F6}" srcOrd="0" destOrd="7" presId="urn:microsoft.com/office/officeart/2005/8/layout/vList2"/>
    <dgm:cxn modelId="{A253C0B5-47C4-43AD-ACFE-84D3EBFB0975}" srcId="{CDD6A5B8-E391-485E-9579-E8952666872B}" destId="{720B05A3-74E1-4C4A-8DC4-4B4BA80424C8}" srcOrd="0" destOrd="0" parTransId="{34BA9CEA-7894-417E-85F8-D8F71066B4DA}" sibTransId="{6F918372-E047-46C9-97AC-172C5E2156BA}"/>
    <dgm:cxn modelId="{63B1CFB8-5D4A-4EB5-8C6F-A1226FCBA99B}" type="presOf" srcId="{44CEF840-2C54-40D2-93CE-AB9D10FB8838}" destId="{7ECBB86B-563D-4698-876E-6C0DF1F2FA67}" srcOrd="0" destOrd="1" presId="urn:microsoft.com/office/officeart/2005/8/layout/vList2"/>
    <dgm:cxn modelId="{70B76DC8-AFEC-4147-A52D-FCC32469CD66}" type="presOf" srcId="{179A0482-4AA3-41B9-98A0-5EEF5227DE34}" destId="{951ED502-856D-4C26-AF83-494DDE488026}" srcOrd="0" destOrd="0" presId="urn:microsoft.com/office/officeart/2005/8/layout/vList2"/>
    <dgm:cxn modelId="{B46D4FCC-2F2F-4818-8845-D1D71D43BC8C}" srcId="{407ECF1C-4DC5-4217-ABD4-E9AA538C0C54}" destId="{179A0482-4AA3-41B9-98A0-5EEF5227DE34}" srcOrd="0" destOrd="0" parTransId="{C4BAC272-7DF2-40FE-8AC0-916FE3903FE0}" sibTransId="{071D9C61-F3B6-4DF4-B222-05EB3304B93F}"/>
    <dgm:cxn modelId="{DDA5ABD6-A3E8-4349-B914-95181FFA36F6}" srcId="{9CA0C50C-2DD1-4364-BB3C-C2D5EFAB4822}" destId="{44CEF840-2C54-40D2-93CE-AB9D10FB8838}" srcOrd="1" destOrd="0" parTransId="{7EA541B8-DF76-452A-9920-26F847B3B003}" sibTransId="{870299CD-45FE-4589-A7A1-AFC8AB56E204}"/>
    <dgm:cxn modelId="{45518CEC-6478-48F5-A963-BB62D4B8C89E}" srcId="{407ECF1C-4DC5-4217-ABD4-E9AA538C0C54}" destId="{9CA0C50C-2DD1-4364-BB3C-C2D5EFAB4822}" srcOrd="1" destOrd="0" parTransId="{EA6F8EC4-5E01-4D5D-85A1-720618D94E36}" sibTransId="{17B4B4A1-DA4C-48DE-B01E-DB52CE216FEC}"/>
    <dgm:cxn modelId="{61EC2007-BC66-471A-ACCF-AB47B4D2447F}" type="presParOf" srcId="{6DE2DF31-4190-4B45-A552-65DFC2C14170}" destId="{951ED502-856D-4C26-AF83-494DDE488026}" srcOrd="0" destOrd="0" presId="urn:microsoft.com/office/officeart/2005/8/layout/vList2"/>
    <dgm:cxn modelId="{13E323C7-EA05-4D0B-ABAB-84BDBC886FBB}" type="presParOf" srcId="{6DE2DF31-4190-4B45-A552-65DFC2C14170}" destId="{5018B0EC-904C-4906-A1DF-BAA9C407B8F6}" srcOrd="1" destOrd="0" presId="urn:microsoft.com/office/officeart/2005/8/layout/vList2"/>
    <dgm:cxn modelId="{A07F2C31-48CC-4B7C-9885-1BD9411D7D2A}" type="presParOf" srcId="{6DE2DF31-4190-4B45-A552-65DFC2C14170}" destId="{2B641D01-2BB7-4159-8467-455E8D7CE40C}" srcOrd="2" destOrd="0" presId="urn:microsoft.com/office/officeart/2005/8/layout/vList2"/>
    <dgm:cxn modelId="{84092AA2-4681-47F1-A7B1-27B831B950B5}" type="presParOf" srcId="{6DE2DF31-4190-4B45-A552-65DFC2C14170}" destId="{7ECBB86B-563D-4698-876E-6C0DF1F2FA6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1642FBE-789C-463B-9070-309C45E1CE38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4B26FC57-FDCB-40E5-A15E-81893D76598A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pPr algn="ctr"/>
          <a:r>
            <a:rPr lang="en-US" sz="2000" b="1" dirty="0"/>
            <a:t>Email </a:t>
          </a:r>
          <a:br>
            <a:rPr lang="en-US" sz="2000" b="1" dirty="0"/>
          </a:br>
          <a:r>
            <a:rPr lang="en-US" sz="2000" b="1" dirty="0"/>
            <a:t>Attachments</a:t>
          </a:r>
          <a:br>
            <a:rPr lang="en-US" sz="2000" b="1" dirty="0"/>
          </a:br>
          <a:br>
            <a:rPr lang="en-US" sz="2000" b="1" dirty="0"/>
          </a:br>
          <a:br>
            <a:rPr lang="en-US" sz="2000" b="1" dirty="0"/>
          </a:br>
          <a:br>
            <a:rPr lang="en-US" sz="2000" b="1" dirty="0"/>
          </a:br>
          <a:endParaRPr lang="en-US" sz="2000" b="1" dirty="0"/>
        </a:p>
      </dgm:t>
    </dgm:pt>
    <dgm:pt modelId="{B5EAA9A2-EB82-4A80-BDAB-F5477EFC8705}" type="sibTrans" cxnId="{8B3BB07A-1ACF-4996-A9C7-CF3502DB90AC}">
      <dgm:prSet/>
      <dgm:spPr/>
      <dgm:t>
        <a:bodyPr/>
        <a:lstStyle/>
        <a:p>
          <a:endParaRPr lang="en-US"/>
        </a:p>
      </dgm:t>
    </dgm:pt>
    <dgm:pt modelId="{7C55A16C-65E5-423F-81AA-D2457895B2F1}" type="parTrans" cxnId="{8B3BB07A-1ACF-4996-A9C7-CF3502DB90AC}">
      <dgm:prSet/>
      <dgm:spPr/>
      <dgm:t>
        <a:bodyPr/>
        <a:lstStyle/>
        <a:p>
          <a:endParaRPr lang="en-US"/>
        </a:p>
      </dgm:t>
    </dgm:pt>
    <dgm:pt modelId="{C1FC0C23-6ADC-4D56-9DA2-900B9A24D1DF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pPr algn="ctr"/>
          <a:r>
            <a:rPr lang="en-US" sz="2000" b="1" dirty="0"/>
            <a:t>Personal</a:t>
          </a:r>
          <a:br>
            <a:rPr lang="en-US" sz="2000" b="1" dirty="0"/>
          </a:br>
          <a:r>
            <a:rPr lang="en-US" sz="2000" b="1" dirty="0"/>
            <a:t>Cloud Drives</a:t>
          </a:r>
          <a:br>
            <a:rPr lang="en-US" sz="2000" b="1" dirty="0"/>
          </a:br>
          <a:br>
            <a:rPr lang="en-US" sz="2000" b="1" dirty="0"/>
          </a:br>
          <a:br>
            <a:rPr lang="en-US" sz="2000" b="1" dirty="0"/>
          </a:br>
          <a:br>
            <a:rPr lang="en-US" sz="2000" b="1" dirty="0"/>
          </a:br>
          <a:endParaRPr lang="en-US" sz="2000" b="1" dirty="0"/>
        </a:p>
      </dgm:t>
    </dgm:pt>
    <dgm:pt modelId="{B5368D75-6608-4161-8EE8-5B156F33FFB6}" type="parTrans" cxnId="{54256BAE-5A67-4814-A8A7-72A859E8BB3A}">
      <dgm:prSet/>
      <dgm:spPr/>
      <dgm:t>
        <a:bodyPr/>
        <a:lstStyle/>
        <a:p>
          <a:endParaRPr lang="en-US"/>
        </a:p>
      </dgm:t>
    </dgm:pt>
    <dgm:pt modelId="{5DDF55BE-B89F-4E32-9A94-D0132A550032}" type="sibTrans" cxnId="{54256BAE-5A67-4814-A8A7-72A859E8BB3A}">
      <dgm:prSet/>
      <dgm:spPr/>
      <dgm:t>
        <a:bodyPr/>
        <a:lstStyle/>
        <a:p>
          <a:endParaRPr lang="en-US"/>
        </a:p>
      </dgm:t>
    </dgm:pt>
    <dgm:pt modelId="{DF4C6020-57D7-4B7E-A193-5762DAE43E46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pPr algn="ctr"/>
          <a:r>
            <a:rPr lang="en-US" sz="2000" b="1" dirty="0"/>
            <a:t>Team</a:t>
          </a:r>
          <a:br>
            <a:rPr lang="en-US" sz="2000" b="1" dirty="0"/>
          </a:br>
          <a:r>
            <a:rPr lang="en-US" sz="2000" b="1" dirty="0"/>
            <a:t>Cloud Drive</a:t>
          </a:r>
          <a:br>
            <a:rPr lang="en-US" sz="2000" b="1" dirty="0"/>
          </a:br>
          <a:br>
            <a:rPr lang="en-US" sz="2000" b="1" dirty="0"/>
          </a:br>
          <a:br>
            <a:rPr lang="en-US" sz="2000" b="1" dirty="0"/>
          </a:br>
          <a:br>
            <a:rPr lang="en-US" sz="2000" b="1" dirty="0"/>
          </a:br>
          <a:endParaRPr lang="en-US" sz="2000" b="1" dirty="0"/>
        </a:p>
      </dgm:t>
    </dgm:pt>
    <dgm:pt modelId="{CA0A4E3E-0A79-4947-8806-F54CDC199D1C}" type="parTrans" cxnId="{CB107F3D-2406-485A-B85F-19494BC4D2B0}">
      <dgm:prSet/>
      <dgm:spPr/>
      <dgm:t>
        <a:bodyPr/>
        <a:lstStyle/>
        <a:p>
          <a:endParaRPr lang="en-US"/>
        </a:p>
      </dgm:t>
    </dgm:pt>
    <dgm:pt modelId="{2F6EAD30-C592-4A4A-8C11-0BE47ECA1D54}" type="sibTrans" cxnId="{CB107F3D-2406-485A-B85F-19494BC4D2B0}">
      <dgm:prSet/>
      <dgm:spPr/>
      <dgm:t>
        <a:bodyPr/>
        <a:lstStyle/>
        <a:p>
          <a:endParaRPr lang="en-US"/>
        </a:p>
      </dgm:t>
    </dgm:pt>
    <dgm:pt modelId="{8A5240ED-791D-4BB4-B11F-4C622EF3C531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tx1"/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en-US" sz="2000" b="1" dirty="0"/>
            <a:t>Online</a:t>
          </a:r>
          <a:br>
            <a:rPr lang="en-US" sz="2000" b="1" dirty="0"/>
          </a:br>
          <a:r>
            <a:rPr lang="en-US" sz="2000" b="1" dirty="0"/>
            <a:t>Collaborative Spaces</a:t>
          </a:r>
          <a:br>
            <a:rPr lang="en-US" sz="2000" b="1" dirty="0"/>
          </a:br>
          <a:br>
            <a:rPr lang="en-US" sz="2000" b="1" dirty="0"/>
          </a:br>
          <a:br>
            <a:rPr lang="en-US" sz="2000" b="1" dirty="0"/>
          </a:br>
          <a:br>
            <a:rPr lang="en-US" sz="2000" b="1" dirty="0"/>
          </a:br>
          <a:endParaRPr lang="en-US" sz="2000" b="1" dirty="0"/>
        </a:p>
      </dgm:t>
    </dgm:pt>
    <dgm:pt modelId="{A7E08D7E-652B-4DB0-82ED-ECE42C8DBD66}" type="parTrans" cxnId="{FA6E1D72-0329-40A9-82D9-B7B77E982957}">
      <dgm:prSet/>
      <dgm:spPr/>
      <dgm:t>
        <a:bodyPr/>
        <a:lstStyle/>
        <a:p>
          <a:endParaRPr lang="en-US"/>
        </a:p>
      </dgm:t>
    </dgm:pt>
    <dgm:pt modelId="{C257E0C8-EA3C-43C3-B7E3-C59E1CE6F960}" type="sibTrans" cxnId="{FA6E1D72-0329-40A9-82D9-B7B77E982957}">
      <dgm:prSet/>
      <dgm:spPr/>
      <dgm:t>
        <a:bodyPr/>
        <a:lstStyle/>
        <a:p>
          <a:endParaRPr lang="en-US"/>
        </a:p>
      </dgm:t>
    </dgm:pt>
    <dgm:pt modelId="{D63AED6B-C290-45EB-9A2E-1C1DB840150F}" type="pres">
      <dgm:prSet presAssocID="{11642FBE-789C-463B-9070-309C45E1CE38}" presName="Name0" presStyleCnt="0">
        <dgm:presLayoutVars>
          <dgm:dir/>
          <dgm:resizeHandles val="exact"/>
        </dgm:presLayoutVars>
      </dgm:prSet>
      <dgm:spPr/>
    </dgm:pt>
    <dgm:pt modelId="{839FA73A-FEC6-44EB-8E7A-13D614DBD41A}" type="pres">
      <dgm:prSet presAssocID="{11642FBE-789C-463B-9070-309C45E1CE38}" presName="fgShape" presStyleLbl="fgShp" presStyleIdx="0" presStyleCnt="1" custScaleY="57218" custLinFactNeighborX="656" custLinFactNeighborY="39740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1D4999"/>
        </a:solidFill>
        <a:ln>
          <a:solidFill>
            <a:srgbClr val="1D4999"/>
          </a:solidFill>
        </a:ln>
      </dgm:spPr>
    </dgm:pt>
    <dgm:pt modelId="{6063C333-8943-4B0D-B4FE-58C65AE17AF7}" type="pres">
      <dgm:prSet presAssocID="{11642FBE-789C-463B-9070-309C45E1CE38}" presName="linComp" presStyleCnt="0"/>
      <dgm:spPr/>
    </dgm:pt>
    <dgm:pt modelId="{63E0A740-EB3B-49D3-BFAF-F5E18CFC0B9C}" type="pres">
      <dgm:prSet presAssocID="{4B26FC57-FDCB-40E5-A15E-81893D76598A}" presName="compNode" presStyleCnt="0"/>
      <dgm:spPr/>
    </dgm:pt>
    <dgm:pt modelId="{28750024-1DCB-4492-946A-8D7D929A800F}" type="pres">
      <dgm:prSet presAssocID="{4B26FC57-FDCB-40E5-A15E-81893D76598A}" presName="bkgdShape" presStyleLbl="node1" presStyleIdx="0" presStyleCnt="4" custLinFactNeighborX="-13093" custLinFactNeighborY="-2873"/>
      <dgm:spPr/>
    </dgm:pt>
    <dgm:pt modelId="{B2629FE0-CBEF-4C34-8C25-915FD15EBACE}" type="pres">
      <dgm:prSet presAssocID="{4B26FC57-FDCB-40E5-A15E-81893D76598A}" presName="nodeTx" presStyleLbl="node1" presStyleIdx="0" presStyleCnt="4">
        <dgm:presLayoutVars>
          <dgm:bulletEnabled val="1"/>
        </dgm:presLayoutVars>
      </dgm:prSet>
      <dgm:spPr/>
    </dgm:pt>
    <dgm:pt modelId="{ADFB98F2-5503-4B46-B58E-4A9059F88350}" type="pres">
      <dgm:prSet presAssocID="{4B26FC57-FDCB-40E5-A15E-81893D76598A}" presName="invisiNode" presStyleLbl="node1" presStyleIdx="0" presStyleCnt="4"/>
      <dgm:spPr/>
    </dgm:pt>
    <dgm:pt modelId="{F66AD773-4EB1-4D34-9002-691124AD3B0E}" type="pres">
      <dgm:prSet presAssocID="{4B26FC57-FDCB-40E5-A15E-81893D76598A}" presName="imagNode" presStyleLbl="fgImgPlace1" presStyleIdx="0" presStyleCnt="4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  <dgm:extLst>
        <a:ext uri="{E40237B7-FDA0-4F09-8148-C483321AD2D9}">
          <dgm14:cNvPr xmlns:dgm14="http://schemas.microsoft.com/office/drawing/2010/diagram" id="0" name="" descr="Open envelope"/>
        </a:ext>
      </dgm:extLst>
    </dgm:pt>
    <dgm:pt modelId="{5791027E-99A0-49B4-8772-E6836D514F29}" type="pres">
      <dgm:prSet presAssocID="{B5EAA9A2-EB82-4A80-BDAB-F5477EFC8705}" presName="sibTrans" presStyleLbl="sibTrans2D1" presStyleIdx="0" presStyleCnt="0"/>
      <dgm:spPr/>
    </dgm:pt>
    <dgm:pt modelId="{8E003280-08DB-4C7A-891B-76E48DBDCCE8}" type="pres">
      <dgm:prSet presAssocID="{C1FC0C23-6ADC-4D56-9DA2-900B9A24D1DF}" presName="compNode" presStyleCnt="0"/>
      <dgm:spPr/>
    </dgm:pt>
    <dgm:pt modelId="{473ABD0B-1B56-4A72-BDEC-F4B424BC942C}" type="pres">
      <dgm:prSet presAssocID="{C1FC0C23-6ADC-4D56-9DA2-900B9A24D1DF}" presName="bkgdShape" presStyleLbl="node1" presStyleIdx="1" presStyleCnt="4"/>
      <dgm:spPr/>
    </dgm:pt>
    <dgm:pt modelId="{3318B810-488B-4ABC-A5D6-E27C0921EE86}" type="pres">
      <dgm:prSet presAssocID="{C1FC0C23-6ADC-4D56-9DA2-900B9A24D1DF}" presName="nodeTx" presStyleLbl="node1" presStyleIdx="1" presStyleCnt="4">
        <dgm:presLayoutVars>
          <dgm:bulletEnabled val="1"/>
        </dgm:presLayoutVars>
      </dgm:prSet>
      <dgm:spPr/>
    </dgm:pt>
    <dgm:pt modelId="{5D8BE720-E1D4-46F2-9265-AB699DE345EB}" type="pres">
      <dgm:prSet presAssocID="{C1FC0C23-6ADC-4D56-9DA2-900B9A24D1DF}" presName="invisiNode" presStyleLbl="node1" presStyleIdx="1" presStyleCnt="4"/>
      <dgm:spPr/>
    </dgm:pt>
    <dgm:pt modelId="{E91EA335-5F3F-4A9F-9B82-1AE8DAFAD574}" type="pres">
      <dgm:prSet presAssocID="{C1FC0C23-6ADC-4D56-9DA2-900B9A24D1DF}" presName="imagNode" presStyleLbl="fgImgPlace1" presStyleIdx="1" presStyleCnt="4"/>
      <dgm:spPr>
        <a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B338C4D8-1540-4CFC-9167-92F928FBB6B2}" type="pres">
      <dgm:prSet presAssocID="{5DDF55BE-B89F-4E32-9A94-D0132A550032}" presName="sibTrans" presStyleLbl="sibTrans2D1" presStyleIdx="0" presStyleCnt="0"/>
      <dgm:spPr/>
    </dgm:pt>
    <dgm:pt modelId="{AAB61549-B7C0-4B99-B441-9CC0793F2AE6}" type="pres">
      <dgm:prSet presAssocID="{DF4C6020-57D7-4B7E-A193-5762DAE43E46}" presName="compNode" presStyleCnt="0"/>
      <dgm:spPr/>
    </dgm:pt>
    <dgm:pt modelId="{498544E8-93EF-4216-B1BA-876C2D595BC6}" type="pres">
      <dgm:prSet presAssocID="{DF4C6020-57D7-4B7E-A193-5762DAE43E46}" presName="bkgdShape" presStyleLbl="node1" presStyleIdx="2" presStyleCnt="4"/>
      <dgm:spPr/>
    </dgm:pt>
    <dgm:pt modelId="{B1FB5AE7-3E32-4BA1-B058-7CFF4E6C1B81}" type="pres">
      <dgm:prSet presAssocID="{DF4C6020-57D7-4B7E-A193-5762DAE43E46}" presName="nodeTx" presStyleLbl="node1" presStyleIdx="2" presStyleCnt="4">
        <dgm:presLayoutVars>
          <dgm:bulletEnabled val="1"/>
        </dgm:presLayoutVars>
      </dgm:prSet>
      <dgm:spPr/>
    </dgm:pt>
    <dgm:pt modelId="{251362E2-38A4-4C13-B2AD-AB58544546D9}" type="pres">
      <dgm:prSet presAssocID="{DF4C6020-57D7-4B7E-A193-5762DAE43E46}" presName="invisiNode" presStyleLbl="node1" presStyleIdx="2" presStyleCnt="4"/>
      <dgm:spPr/>
    </dgm:pt>
    <dgm:pt modelId="{FAFC1DC2-8547-4191-B467-47EC206E7628}" type="pres">
      <dgm:prSet presAssocID="{DF4C6020-57D7-4B7E-A193-5762DAE43E46}" presName="imagNode" presStyleLbl="fgImgPlace1" presStyleIdx="2" presStyleCnt="4"/>
      <dgm:spPr>
        <a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60348A7C-14AF-4257-B880-7A35B005DACC}" type="pres">
      <dgm:prSet presAssocID="{2F6EAD30-C592-4A4A-8C11-0BE47ECA1D54}" presName="sibTrans" presStyleLbl="sibTrans2D1" presStyleIdx="0" presStyleCnt="0"/>
      <dgm:spPr/>
    </dgm:pt>
    <dgm:pt modelId="{20F4BD68-8A49-47B9-A212-FFDEF1A839E8}" type="pres">
      <dgm:prSet presAssocID="{8A5240ED-791D-4BB4-B11F-4C622EF3C531}" presName="compNode" presStyleCnt="0"/>
      <dgm:spPr/>
    </dgm:pt>
    <dgm:pt modelId="{6997158F-F8A9-4585-95C1-1DC42EDFC717}" type="pres">
      <dgm:prSet presAssocID="{8A5240ED-791D-4BB4-B11F-4C622EF3C531}" presName="bkgdShape" presStyleLbl="node1" presStyleIdx="3" presStyleCnt="4"/>
      <dgm:spPr/>
    </dgm:pt>
    <dgm:pt modelId="{1C81F34C-F311-4F97-9121-0AAB204DD334}" type="pres">
      <dgm:prSet presAssocID="{8A5240ED-791D-4BB4-B11F-4C622EF3C531}" presName="nodeTx" presStyleLbl="node1" presStyleIdx="3" presStyleCnt="4">
        <dgm:presLayoutVars>
          <dgm:bulletEnabled val="1"/>
        </dgm:presLayoutVars>
      </dgm:prSet>
      <dgm:spPr/>
    </dgm:pt>
    <dgm:pt modelId="{14DDB2D4-5766-4A04-9551-6889D87C5E47}" type="pres">
      <dgm:prSet presAssocID="{8A5240ED-791D-4BB4-B11F-4C622EF3C531}" presName="invisiNode" presStyleLbl="node1" presStyleIdx="3" presStyleCnt="4"/>
      <dgm:spPr/>
    </dgm:pt>
    <dgm:pt modelId="{C6580AF1-95D6-4108-A3DF-BBC56918F0FB}" type="pres">
      <dgm:prSet presAssocID="{8A5240ED-791D-4BB4-B11F-4C622EF3C531}" presName="imagNode" presStyleLbl="fgImgPlace1" presStyleIdx="3" presStyleCnt="4"/>
      <dgm:spPr>
        <a:blipFill>
          <a:blip xmlns:r="http://schemas.openxmlformats.org/officeDocument/2006/relationships"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solidFill>
            <a:schemeClr val="bg1"/>
          </a:solidFill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</dgm:ptLst>
  <dgm:cxnLst>
    <dgm:cxn modelId="{F202C021-22F5-4E74-84AC-15C2DE63B4B6}" type="presOf" srcId="{8A5240ED-791D-4BB4-B11F-4C622EF3C531}" destId="{6997158F-F8A9-4585-95C1-1DC42EDFC717}" srcOrd="0" destOrd="0" presId="urn:microsoft.com/office/officeart/2005/8/layout/hList7"/>
    <dgm:cxn modelId="{A8032E22-7314-40F5-8C51-9196190C5241}" type="presOf" srcId="{8A5240ED-791D-4BB4-B11F-4C622EF3C531}" destId="{1C81F34C-F311-4F97-9121-0AAB204DD334}" srcOrd="1" destOrd="0" presId="urn:microsoft.com/office/officeart/2005/8/layout/hList7"/>
    <dgm:cxn modelId="{12DF942C-1360-4745-8310-3A78D1A62EE0}" type="presOf" srcId="{4B26FC57-FDCB-40E5-A15E-81893D76598A}" destId="{28750024-1DCB-4492-946A-8D7D929A800F}" srcOrd="0" destOrd="0" presId="urn:microsoft.com/office/officeart/2005/8/layout/hList7"/>
    <dgm:cxn modelId="{CB107F3D-2406-485A-B85F-19494BC4D2B0}" srcId="{11642FBE-789C-463B-9070-309C45E1CE38}" destId="{DF4C6020-57D7-4B7E-A193-5762DAE43E46}" srcOrd="2" destOrd="0" parTransId="{CA0A4E3E-0A79-4947-8806-F54CDC199D1C}" sibTransId="{2F6EAD30-C592-4A4A-8C11-0BE47ECA1D54}"/>
    <dgm:cxn modelId="{185F0F49-4ECB-476D-AC24-C2E3713ED6D8}" type="presOf" srcId="{B5EAA9A2-EB82-4A80-BDAB-F5477EFC8705}" destId="{5791027E-99A0-49B4-8772-E6836D514F29}" srcOrd="0" destOrd="0" presId="urn:microsoft.com/office/officeart/2005/8/layout/hList7"/>
    <dgm:cxn modelId="{FA6E1D72-0329-40A9-82D9-B7B77E982957}" srcId="{11642FBE-789C-463B-9070-309C45E1CE38}" destId="{8A5240ED-791D-4BB4-B11F-4C622EF3C531}" srcOrd="3" destOrd="0" parTransId="{A7E08D7E-652B-4DB0-82ED-ECE42C8DBD66}" sibTransId="{C257E0C8-EA3C-43C3-B7E3-C59E1CE6F960}"/>
    <dgm:cxn modelId="{8B3BB07A-1ACF-4996-A9C7-CF3502DB90AC}" srcId="{11642FBE-789C-463B-9070-309C45E1CE38}" destId="{4B26FC57-FDCB-40E5-A15E-81893D76598A}" srcOrd="0" destOrd="0" parTransId="{7C55A16C-65E5-423F-81AA-D2457895B2F1}" sibTransId="{B5EAA9A2-EB82-4A80-BDAB-F5477EFC8705}"/>
    <dgm:cxn modelId="{60C72097-5175-4380-B88A-F20C72E12F79}" type="presOf" srcId="{2F6EAD30-C592-4A4A-8C11-0BE47ECA1D54}" destId="{60348A7C-14AF-4257-B880-7A35B005DACC}" srcOrd="0" destOrd="0" presId="urn:microsoft.com/office/officeart/2005/8/layout/hList7"/>
    <dgm:cxn modelId="{D8C38C9F-FFDC-4A55-9DC1-FCFA24CB0576}" type="presOf" srcId="{DF4C6020-57D7-4B7E-A193-5762DAE43E46}" destId="{B1FB5AE7-3E32-4BA1-B058-7CFF4E6C1B81}" srcOrd="1" destOrd="0" presId="urn:microsoft.com/office/officeart/2005/8/layout/hList7"/>
    <dgm:cxn modelId="{54256BAE-5A67-4814-A8A7-72A859E8BB3A}" srcId="{11642FBE-789C-463B-9070-309C45E1CE38}" destId="{C1FC0C23-6ADC-4D56-9DA2-900B9A24D1DF}" srcOrd="1" destOrd="0" parTransId="{B5368D75-6608-4161-8EE8-5B156F33FFB6}" sibTransId="{5DDF55BE-B89F-4E32-9A94-D0132A550032}"/>
    <dgm:cxn modelId="{731C33BC-6373-4651-9D41-9CE31199568A}" type="presOf" srcId="{C1FC0C23-6ADC-4D56-9DA2-900B9A24D1DF}" destId="{3318B810-488B-4ABC-A5D6-E27C0921EE86}" srcOrd="1" destOrd="0" presId="urn:microsoft.com/office/officeart/2005/8/layout/hList7"/>
    <dgm:cxn modelId="{2E5F76C8-E323-4923-82DA-955111825759}" type="presOf" srcId="{11642FBE-789C-463B-9070-309C45E1CE38}" destId="{D63AED6B-C290-45EB-9A2E-1C1DB840150F}" srcOrd="0" destOrd="0" presId="urn:microsoft.com/office/officeart/2005/8/layout/hList7"/>
    <dgm:cxn modelId="{0C54FCD3-2B44-4211-A463-74ADA8D9F42A}" type="presOf" srcId="{DF4C6020-57D7-4B7E-A193-5762DAE43E46}" destId="{498544E8-93EF-4216-B1BA-876C2D595BC6}" srcOrd="0" destOrd="0" presId="urn:microsoft.com/office/officeart/2005/8/layout/hList7"/>
    <dgm:cxn modelId="{5FEADFD8-C956-4A99-8BAC-58069C02567F}" type="presOf" srcId="{5DDF55BE-B89F-4E32-9A94-D0132A550032}" destId="{B338C4D8-1540-4CFC-9167-92F928FBB6B2}" srcOrd="0" destOrd="0" presId="urn:microsoft.com/office/officeart/2005/8/layout/hList7"/>
    <dgm:cxn modelId="{436DEADF-06D2-4AD1-AADE-32377F0EDC5B}" type="presOf" srcId="{4B26FC57-FDCB-40E5-A15E-81893D76598A}" destId="{B2629FE0-CBEF-4C34-8C25-915FD15EBACE}" srcOrd="1" destOrd="0" presId="urn:microsoft.com/office/officeart/2005/8/layout/hList7"/>
    <dgm:cxn modelId="{290646FD-9FF2-4F0E-BBA1-A7DF9F9AF8E9}" type="presOf" srcId="{C1FC0C23-6ADC-4D56-9DA2-900B9A24D1DF}" destId="{473ABD0B-1B56-4A72-BDEC-F4B424BC942C}" srcOrd="0" destOrd="0" presId="urn:microsoft.com/office/officeart/2005/8/layout/hList7"/>
    <dgm:cxn modelId="{E2622F32-06E1-404D-8E26-AC20270DF4A7}" type="presParOf" srcId="{D63AED6B-C290-45EB-9A2E-1C1DB840150F}" destId="{839FA73A-FEC6-44EB-8E7A-13D614DBD41A}" srcOrd="0" destOrd="0" presId="urn:microsoft.com/office/officeart/2005/8/layout/hList7"/>
    <dgm:cxn modelId="{06A5966C-F931-442D-9CD2-87F038D2381A}" type="presParOf" srcId="{D63AED6B-C290-45EB-9A2E-1C1DB840150F}" destId="{6063C333-8943-4B0D-B4FE-58C65AE17AF7}" srcOrd="1" destOrd="0" presId="urn:microsoft.com/office/officeart/2005/8/layout/hList7"/>
    <dgm:cxn modelId="{EF24A8B7-BC29-42C1-A39A-63B79DF9A8B6}" type="presParOf" srcId="{6063C333-8943-4B0D-B4FE-58C65AE17AF7}" destId="{63E0A740-EB3B-49D3-BFAF-F5E18CFC0B9C}" srcOrd="0" destOrd="0" presId="urn:microsoft.com/office/officeart/2005/8/layout/hList7"/>
    <dgm:cxn modelId="{49311B2C-39B7-42EA-A2C0-A1C70026AF4E}" type="presParOf" srcId="{63E0A740-EB3B-49D3-BFAF-F5E18CFC0B9C}" destId="{28750024-1DCB-4492-946A-8D7D929A800F}" srcOrd="0" destOrd="0" presId="urn:microsoft.com/office/officeart/2005/8/layout/hList7"/>
    <dgm:cxn modelId="{A89C5C70-2381-4AE0-A4E5-7F2F41ACEFF1}" type="presParOf" srcId="{63E0A740-EB3B-49D3-BFAF-F5E18CFC0B9C}" destId="{B2629FE0-CBEF-4C34-8C25-915FD15EBACE}" srcOrd="1" destOrd="0" presId="urn:microsoft.com/office/officeart/2005/8/layout/hList7"/>
    <dgm:cxn modelId="{E6497F30-2AA1-47AA-8C23-ACAFCAADE08E}" type="presParOf" srcId="{63E0A740-EB3B-49D3-BFAF-F5E18CFC0B9C}" destId="{ADFB98F2-5503-4B46-B58E-4A9059F88350}" srcOrd="2" destOrd="0" presId="urn:microsoft.com/office/officeart/2005/8/layout/hList7"/>
    <dgm:cxn modelId="{9AA900D5-16EA-4DEC-8C6B-EB25698BF18D}" type="presParOf" srcId="{63E0A740-EB3B-49D3-BFAF-F5E18CFC0B9C}" destId="{F66AD773-4EB1-4D34-9002-691124AD3B0E}" srcOrd="3" destOrd="0" presId="urn:microsoft.com/office/officeart/2005/8/layout/hList7"/>
    <dgm:cxn modelId="{484A50EA-118B-4C79-A4E2-60CB336F6398}" type="presParOf" srcId="{6063C333-8943-4B0D-B4FE-58C65AE17AF7}" destId="{5791027E-99A0-49B4-8772-E6836D514F29}" srcOrd="1" destOrd="0" presId="urn:microsoft.com/office/officeart/2005/8/layout/hList7"/>
    <dgm:cxn modelId="{C42678EF-B017-430F-B52B-810243C60140}" type="presParOf" srcId="{6063C333-8943-4B0D-B4FE-58C65AE17AF7}" destId="{8E003280-08DB-4C7A-891B-76E48DBDCCE8}" srcOrd="2" destOrd="0" presId="urn:microsoft.com/office/officeart/2005/8/layout/hList7"/>
    <dgm:cxn modelId="{3EB5D11B-F7A0-4F41-BC28-50FC38A4F206}" type="presParOf" srcId="{8E003280-08DB-4C7A-891B-76E48DBDCCE8}" destId="{473ABD0B-1B56-4A72-BDEC-F4B424BC942C}" srcOrd="0" destOrd="0" presId="urn:microsoft.com/office/officeart/2005/8/layout/hList7"/>
    <dgm:cxn modelId="{3408CBDB-E2D9-4960-A93D-CAA46644F298}" type="presParOf" srcId="{8E003280-08DB-4C7A-891B-76E48DBDCCE8}" destId="{3318B810-488B-4ABC-A5D6-E27C0921EE86}" srcOrd="1" destOrd="0" presId="urn:microsoft.com/office/officeart/2005/8/layout/hList7"/>
    <dgm:cxn modelId="{44718C43-0D4D-4A0F-9B5A-EFE5210EDDCB}" type="presParOf" srcId="{8E003280-08DB-4C7A-891B-76E48DBDCCE8}" destId="{5D8BE720-E1D4-46F2-9265-AB699DE345EB}" srcOrd="2" destOrd="0" presId="urn:microsoft.com/office/officeart/2005/8/layout/hList7"/>
    <dgm:cxn modelId="{78935D02-2664-4570-B96D-F9BB7AAB7B39}" type="presParOf" srcId="{8E003280-08DB-4C7A-891B-76E48DBDCCE8}" destId="{E91EA335-5F3F-4A9F-9B82-1AE8DAFAD574}" srcOrd="3" destOrd="0" presId="urn:microsoft.com/office/officeart/2005/8/layout/hList7"/>
    <dgm:cxn modelId="{E9EC7500-5046-407E-AC3E-8DFDDF749A47}" type="presParOf" srcId="{6063C333-8943-4B0D-B4FE-58C65AE17AF7}" destId="{B338C4D8-1540-4CFC-9167-92F928FBB6B2}" srcOrd="3" destOrd="0" presId="urn:microsoft.com/office/officeart/2005/8/layout/hList7"/>
    <dgm:cxn modelId="{77ADEFD8-43A7-414D-BD12-12CBF5E4DA36}" type="presParOf" srcId="{6063C333-8943-4B0D-B4FE-58C65AE17AF7}" destId="{AAB61549-B7C0-4B99-B441-9CC0793F2AE6}" srcOrd="4" destOrd="0" presId="urn:microsoft.com/office/officeart/2005/8/layout/hList7"/>
    <dgm:cxn modelId="{F16F2AA6-721E-4552-A5A9-E80A946B3FEC}" type="presParOf" srcId="{AAB61549-B7C0-4B99-B441-9CC0793F2AE6}" destId="{498544E8-93EF-4216-B1BA-876C2D595BC6}" srcOrd="0" destOrd="0" presId="urn:microsoft.com/office/officeart/2005/8/layout/hList7"/>
    <dgm:cxn modelId="{FB46DD7B-520B-4444-AEAE-A5D4365395EB}" type="presParOf" srcId="{AAB61549-B7C0-4B99-B441-9CC0793F2AE6}" destId="{B1FB5AE7-3E32-4BA1-B058-7CFF4E6C1B81}" srcOrd="1" destOrd="0" presId="urn:microsoft.com/office/officeart/2005/8/layout/hList7"/>
    <dgm:cxn modelId="{33471F24-B349-44F3-85E1-CB4B6D4395D6}" type="presParOf" srcId="{AAB61549-B7C0-4B99-B441-9CC0793F2AE6}" destId="{251362E2-38A4-4C13-B2AD-AB58544546D9}" srcOrd="2" destOrd="0" presId="urn:microsoft.com/office/officeart/2005/8/layout/hList7"/>
    <dgm:cxn modelId="{FCCB677F-D99A-4F21-95F4-08F6C8629826}" type="presParOf" srcId="{AAB61549-B7C0-4B99-B441-9CC0793F2AE6}" destId="{FAFC1DC2-8547-4191-B467-47EC206E7628}" srcOrd="3" destOrd="0" presId="urn:microsoft.com/office/officeart/2005/8/layout/hList7"/>
    <dgm:cxn modelId="{B6CC0FCD-5921-40D6-862C-47C4389E0F73}" type="presParOf" srcId="{6063C333-8943-4B0D-B4FE-58C65AE17AF7}" destId="{60348A7C-14AF-4257-B880-7A35B005DACC}" srcOrd="5" destOrd="0" presId="urn:microsoft.com/office/officeart/2005/8/layout/hList7"/>
    <dgm:cxn modelId="{3B59BB0F-D9F5-477E-B3F9-3A6A32847CE5}" type="presParOf" srcId="{6063C333-8943-4B0D-B4FE-58C65AE17AF7}" destId="{20F4BD68-8A49-47B9-A212-FFDEF1A839E8}" srcOrd="6" destOrd="0" presId="urn:microsoft.com/office/officeart/2005/8/layout/hList7"/>
    <dgm:cxn modelId="{3A5EF75D-977C-433E-AA09-AFD9A2E4F959}" type="presParOf" srcId="{20F4BD68-8A49-47B9-A212-FFDEF1A839E8}" destId="{6997158F-F8A9-4585-95C1-1DC42EDFC717}" srcOrd="0" destOrd="0" presId="urn:microsoft.com/office/officeart/2005/8/layout/hList7"/>
    <dgm:cxn modelId="{79C054DE-D608-457C-99F8-ADF94F31024B}" type="presParOf" srcId="{20F4BD68-8A49-47B9-A212-FFDEF1A839E8}" destId="{1C81F34C-F311-4F97-9121-0AAB204DD334}" srcOrd="1" destOrd="0" presId="urn:microsoft.com/office/officeart/2005/8/layout/hList7"/>
    <dgm:cxn modelId="{AF5EC00B-E372-41B5-8994-9DB7075CC03C}" type="presParOf" srcId="{20F4BD68-8A49-47B9-A212-FFDEF1A839E8}" destId="{14DDB2D4-5766-4A04-9551-6889D87C5E47}" srcOrd="2" destOrd="0" presId="urn:microsoft.com/office/officeart/2005/8/layout/hList7"/>
    <dgm:cxn modelId="{3060C21C-068D-417D-AD8B-C1D0C882FB4A}" type="presParOf" srcId="{20F4BD68-8A49-47B9-A212-FFDEF1A839E8}" destId="{C6580AF1-95D6-4108-A3DF-BBC56918F0F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E1EA633-3907-402A-9A60-71DAFA45BA15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AF1353-60E1-47AE-8BDC-0DDDEAC0BD9E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4000" dirty="0"/>
            <a:t>G Suite</a:t>
          </a:r>
        </a:p>
      </dgm:t>
    </dgm:pt>
    <dgm:pt modelId="{DED114B2-63B8-4FC6-89D9-B5E273924E26}" type="parTrans" cxnId="{BD7E5766-3F37-4A86-A4F7-860787A97B69}">
      <dgm:prSet/>
      <dgm:spPr/>
      <dgm:t>
        <a:bodyPr/>
        <a:lstStyle/>
        <a:p>
          <a:endParaRPr lang="en-US"/>
        </a:p>
      </dgm:t>
    </dgm:pt>
    <dgm:pt modelId="{2B7CD91D-6176-4C36-99C6-6501EF5B7DE4}" type="sibTrans" cxnId="{BD7E5766-3F37-4A86-A4F7-860787A97B69}">
      <dgm:prSet/>
      <dgm:spPr/>
      <dgm:t>
        <a:bodyPr/>
        <a:lstStyle/>
        <a:p>
          <a:endParaRPr lang="en-US"/>
        </a:p>
      </dgm:t>
    </dgm:pt>
    <dgm:pt modelId="{0A79B07A-3790-4A59-945D-CA0F8414622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en-US" sz="2800" dirty="0"/>
            <a:t>Multiple Google Apps can be used in combination</a:t>
          </a:r>
        </a:p>
      </dgm:t>
    </dgm:pt>
    <dgm:pt modelId="{005DD4B4-4E23-4D74-AA1D-E2333CD2146A}" type="parTrans" cxnId="{CDAA57D2-F67D-4B7D-98C4-67959FDD8099}">
      <dgm:prSet/>
      <dgm:spPr/>
      <dgm:t>
        <a:bodyPr/>
        <a:lstStyle/>
        <a:p>
          <a:endParaRPr lang="en-US"/>
        </a:p>
      </dgm:t>
    </dgm:pt>
    <dgm:pt modelId="{70904097-7CD0-4B87-9A63-E9D3F04F6727}" type="sibTrans" cxnId="{CDAA57D2-F67D-4B7D-98C4-67959FDD8099}">
      <dgm:prSet/>
      <dgm:spPr/>
      <dgm:t>
        <a:bodyPr/>
        <a:lstStyle/>
        <a:p>
          <a:endParaRPr lang="en-US"/>
        </a:p>
      </dgm:t>
    </dgm:pt>
    <dgm:pt modelId="{3E08CDA6-FDE6-4EDF-AC25-930A6845689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4000" dirty="0"/>
            <a:t>O365</a:t>
          </a:r>
        </a:p>
      </dgm:t>
    </dgm:pt>
    <dgm:pt modelId="{68DDC7E7-C868-4B9A-A148-420219666BF1}" type="parTrans" cxnId="{D8D76D10-309B-4034-9F21-36B7C42516BC}">
      <dgm:prSet/>
      <dgm:spPr/>
      <dgm:t>
        <a:bodyPr/>
        <a:lstStyle/>
        <a:p>
          <a:endParaRPr lang="en-US"/>
        </a:p>
      </dgm:t>
    </dgm:pt>
    <dgm:pt modelId="{91CE965A-40D8-4434-90B3-418FAD835762}" type="sibTrans" cxnId="{D8D76D10-309B-4034-9F21-36B7C42516BC}">
      <dgm:prSet/>
      <dgm:spPr/>
      <dgm:t>
        <a:bodyPr/>
        <a:lstStyle/>
        <a:p>
          <a:endParaRPr lang="en-US"/>
        </a:p>
      </dgm:t>
    </dgm:pt>
    <dgm:pt modelId="{0CB7CCF7-0BA4-4BF4-9F23-556DFD6392F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800" dirty="0"/>
            <a:t>Use Microsoft Teams for a </a:t>
          </a:r>
          <a:br>
            <a:rPr lang="en-US" sz="2800" dirty="0"/>
          </a:br>
          <a:r>
            <a:rPr lang="en-US" sz="2800" dirty="0"/>
            <a:t>single, integrated experience</a:t>
          </a:r>
        </a:p>
      </dgm:t>
    </dgm:pt>
    <dgm:pt modelId="{0E514330-1BF8-4172-B563-24831C376B22}" type="parTrans" cxnId="{EBB68176-D64A-4FAD-88E1-D53B156DAC88}">
      <dgm:prSet/>
      <dgm:spPr/>
      <dgm:t>
        <a:bodyPr/>
        <a:lstStyle/>
        <a:p>
          <a:endParaRPr lang="en-US"/>
        </a:p>
      </dgm:t>
    </dgm:pt>
    <dgm:pt modelId="{CB3E9273-7A84-42CD-81E1-B57B94C505EB}" type="sibTrans" cxnId="{EBB68176-D64A-4FAD-88E1-D53B156DAC88}">
      <dgm:prSet/>
      <dgm:spPr/>
      <dgm:t>
        <a:bodyPr/>
        <a:lstStyle/>
        <a:p>
          <a:endParaRPr lang="en-US"/>
        </a:p>
      </dgm:t>
    </dgm:pt>
    <dgm:pt modelId="{7247BC33-5AF8-422E-9ADB-6FF4B6507B84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4000" dirty="0"/>
            <a:t>Slack</a:t>
          </a:r>
        </a:p>
      </dgm:t>
    </dgm:pt>
    <dgm:pt modelId="{B4429744-082B-43D5-AF98-F98CC7BECCE4}" type="parTrans" cxnId="{31CC257C-492F-43CA-9708-8C21AB949907}">
      <dgm:prSet/>
      <dgm:spPr/>
      <dgm:t>
        <a:bodyPr/>
        <a:lstStyle/>
        <a:p>
          <a:endParaRPr lang="en-US"/>
        </a:p>
      </dgm:t>
    </dgm:pt>
    <dgm:pt modelId="{F5BE2944-7979-4AF3-80D9-120D048E8280}" type="sibTrans" cxnId="{31CC257C-492F-43CA-9708-8C21AB949907}">
      <dgm:prSet/>
      <dgm:spPr/>
      <dgm:t>
        <a:bodyPr/>
        <a:lstStyle/>
        <a:p>
          <a:endParaRPr lang="en-US"/>
        </a:p>
      </dgm:t>
    </dgm:pt>
    <dgm:pt modelId="{2D1C1C17-BF46-45CD-BFB9-113E9968091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800" dirty="0"/>
            <a:t>Chat focused</a:t>
          </a:r>
        </a:p>
      </dgm:t>
    </dgm:pt>
    <dgm:pt modelId="{987A4FF9-AA1B-44F7-B31F-8501FF41A2C0}" type="parTrans" cxnId="{C7EE73EF-EDC8-417D-ADE0-F2DEDD8DB81F}">
      <dgm:prSet/>
      <dgm:spPr/>
      <dgm:t>
        <a:bodyPr/>
        <a:lstStyle/>
        <a:p>
          <a:endParaRPr lang="en-US"/>
        </a:p>
      </dgm:t>
    </dgm:pt>
    <dgm:pt modelId="{E096485B-7499-47A1-ADD3-665FFC4F46F6}" type="sibTrans" cxnId="{C7EE73EF-EDC8-417D-ADE0-F2DEDD8DB81F}">
      <dgm:prSet/>
      <dgm:spPr/>
      <dgm:t>
        <a:bodyPr/>
        <a:lstStyle/>
        <a:p>
          <a:endParaRPr lang="en-US"/>
        </a:p>
      </dgm:t>
    </dgm:pt>
    <dgm:pt modelId="{6DD2AE5D-3481-4600-ACAB-50158E4FB489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800" dirty="0"/>
            <a:t>Add integrations to gain more functionality</a:t>
          </a:r>
        </a:p>
      </dgm:t>
    </dgm:pt>
    <dgm:pt modelId="{7716D4C3-3D9B-4A37-B069-8BCEDD26FEE3}" type="parTrans" cxnId="{56BD4D6D-AAA4-47CB-8885-E98587267E82}">
      <dgm:prSet/>
      <dgm:spPr/>
      <dgm:t>
        <a:bodyPr/>
        <a:lstStyle/>
        <a:p>
          <a:endParaRPr lang="en-US"/>
        </a:p>
      </dgm:t>
    </dgm:pt>
    <dgm:pt modelId="{DE03AE5B-1336-4B1D-86A5-A4DA9D9FB333}" type="sibTrans" cxnId="{56BD4D6D-AAA4-47CB-8885-E98587267E82}">
      <dgm:prSet/>
      <dgm:spPr/>
      <dgm:t>
        <a:bodyPr/>
        <a:lstStyle/>
        <a:p>
          <a:endParaRPr lang="en-US"/>
        </a:p>
      </dgm:t>
    </dgm:pt>
    <dgm:pt modelId="{35362AB6-2730-4841-A2C6-2CE8EA423E64}" type="pres">
      <dgm:prSet presAssocID="{DE1EA633-3907-402A-9A60-71DAFA45BA15}" presName="Name0" presStyleCnt="0">
        <dgm:presLayoutVars>
          <dgm:dir/>
          <dgm:animLvl val="lvl"/>
          <dgm:resizeHandles val="exact"/>
        </dgm:presLayoutVars>
      </dgm:prSet>
      <dgm:spPr/>
    </dgm:pt>
    <dgm:pt modelId="{48B3992D-A74E-4302-8D3B-3BF27B8DB0E1}" type="pres">
      <dgm:prSet presAssocID="{BAAF1353-60E1-47AE-8BDC-0DDDEAC0BD9E}" presName="composite" presStyleCnt="0"/>
      <dgm:spPr/>
    </dgm:pt>
    <dgm:pt modelId="{9EFEF508-F69D-4B33-A697-01A3C6665A22}" type="pres">
      <dgm:prSet presAssocID="{BAAF1353-60E1-47AE-8BDC-0DDDEAC0BD9E}" presName="parTx" presStyleLbl="alignNode1" presStyleIdx="0" presStyleCnt="3" custScaleY="100000">
        <dgm:presLayoutVars>
          <dgm:chMax val="0"/>
          <dgm:chPref val="0"/>
          <dgm:bulletEnabled val="1"/>
        </dgm:presLayoutVars>
      </dgm:prSet>
      <dgm:spPr/>
    </dgm:pt>
    <dgm:pt modelId="{FB94165B-0022-4595-986A-C6683BF1FBE1}" type="pres">
      <dgm:prSet presAssocID="{BAAF1353-60E1-47AE-8BDC-0DDDEAC0BD9E}" presName="desTx" presStyleLbl="alignAccFollowNode1" presStyleIdx="0" presStyleCnt="3" custScaleY="100000">
        <dgm:presLayoutVars>
          <dgm:bulletEnabled val="1"/>
        </dgm:presLayoutVars>
      </dgm:prSet>
      <dgm:spPr/>
    </dgm:pt>
    <dgm:pt modelId="{4B9E6385-4844-417E-8E2A-FD4F296EBFAC}" type="pres">
      <dgm:prSet presAssocID="{2B7CD91D-6176-4C36-99C6-6501EF5B7DE4}" presName="space" presStyleCnt="0"/>
      <dgm:spPr/>
    </dgm:pt>
    <dgm:pt modelId="{BB0B4989-25D1-4045-A890-8720EA13B615}" type="pres">
      <dgm:prSet presAssocID="{3E08CDA6-FDE6-4EDF-AC25-930A68456890}" presName="composite" presStyleCnt="0"/>
      <dgm:spPr/>
    </dgm:pt>
    <dgm:pt modelId="{FD072481-4FDD-4421-8CAE-516CBEAAB213}" type="pres">
      <dgm:prSet presAssocID="{3E08CDA6-FDE6-4EDF-AC25-930A6845689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C83A6B7-66A9-4723-B816-806654EEA30B}" type="pres">
      <dgm:prSet presAssocID="{3E08CDA6-FDE6-4EDF-AC25-930A68456890}" presName="desTx" presStyleLbl="alignAccFollowNode1" presStyleIdx="1" presStyleCnt="3">
        <dgm:presLayoutVars>
          <dgm:bulletEnabled val="1"/>
        </dgm:presLayoutVars>
      </dgm:prSet>
      <dgm:spPr/>
    </dgm:pt>
    <dgm:pt modelId="{A569B8B6-E4C7-41D2-9774-9DACE9CCF25F}" type="pres">
      <dgm:prSet presAssocID="{91CE965A-40D8-4434-90B3-418FAD835762}" presName="space" presStyleCnt="0"/>
      <dgm:spPr/>
    </dgm:pt>
    <dgm:pt modelId="{BF225C32-0473-4A58-808B-EF843957FEEA}" type="pres">
      <dgm:prSet presAssocID="{7247BC33-5AF8-422E-9ADB-6FF4B6507B84}" presName="composite" presStyleCnt="0"/>
      <dgm:spPr/>
    </dgm:pt>
    <dgm:pt modelId="{A1D67DEF-0AEA-4573-A4FF-CD8DB29CDA9D}" type="pres">
      <dgm:prSet presAssocID="{7247BC33-5AF8-422E-9ADB-6FF4B6507B8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2286E0F-0121-4066-9289-5D0E701C998E}" type="pres">
      <dgm:prSet presAssocID="{7247BC33-5AF8-422E-9ADB-6FF4B6507B8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8D76D10-309B-4034-9F21-36B7C42516BC}" srcId="{DE1EA633-3907-402A-9A60-71DAFA45BA15}" destId="{3E08CDA6-FDE6-4EDF-AC25-930A68456890}" srcOrd="1" destOrd="0" parTransId="{68DDC7E7-C868-4B9A-A148-420219666BF1}" sibTransId="{91CE965A-40D8-4434-90B3-418FAD835762}"/>
    <dgm:cxn modelId="{AC61FB17-F903-4C04-8FB7-E941A630A77F}" type="presOf" srcId="{3E08CDA6-FDE6-4EDF-AC25-930A68456890}" destId="{FD072481-4FDD-4421-8CAE-516CBEAAB213}" srcOrd="0" destOrd="0" presId="urn:microsoft.com/office/officeart/2005/8/layout/hList1"/>
    <dgm:cxn modelId="{BD7E5766-3F37-4A86-A4F7-860787A97B69}" srcId="{DE1EA633-3907-402A-9A60-71DAFA45BA15}" destId="{BAAF1353-60E1-47AE-8BDC-0DDDEAC0BD9E}" srcOrd="0" destOrd="0" parTransId="{DED114B2-63B8-4FC6-89D9-B5E273924E26}" sibTransId="{2B7CD91D-6176-4C36-99C6-6501EF5B7DE4}"/>
    <dgm:cxn modelId="{56BD4D6D-AAA4-47CB-8885-E98587267E82}" srcId="{7247BC33-5AF8-422E-9ADB-6FF4B6507B84}" destId="{6DD2AE5D-3481-4600-ACAB-50158E4FB489}" srcOrd="1" destOrd="0" parTransId="{7716D4C3-3D9B-4A37-B069-8BCEDD26FEE3}" sibTransId="{DE03AE5B-1336-4B1D-86A5-A4DA9D9FB333}"/>
    <dgm:cxn modelId="{DBF0B254-7874-4412-A009-A31A711D5DC6}" type="presOf" srcId="{2D1C1C17-BF46-45CD-BFB9-113E9968091A}" destId="{52286E0F-0121-4066-9289-5D0E701C998E}" srcOrd="0" destOrd="0" presId="urn:microsoft.com/office/officeart/2005/8/layout/hList1"/>
    <dgm:cxn modelId="{EBB68176-D64A-4FAD-88E1-D53B156DAC88}" srcId="{3E08CDA6-FDE6-4EDF-AC25-930A68456890}" destId="{0CB7CCF7-0BA4-4BF4-9F23-556DFD6392FD}" srcOrd="0" destOrd="0" parTransId="{0E514330-1BF8-4172-B563-24831C376B22}" sibTransId="{CB3E9273-7A84-42CD-81E1-B57B94C505EB}"/>
    <dgm:cxn modelId="{31CC257C-492F-43CA-9708-8C21AB949907}" srcId="{DE1EA633-3907-402A-9A60-71DAFA45BA15}" destId="{7247BC33-5AF8-422E-9ADB-6FF4B6507B84}" srcOrd="2" destOrd="0" parTransId="{B4429744-082B-43D5-AF98-F98CC7BECCE4}" sibTransId="{F5BE2944-7979-4AF3-80D9-120D048E8280}"/>
    <dgm:cxn modelId="{0046A3B1-D051-4750-9120-FCF2314602C5}" type="presOf" srcId="{DE1EA633-3907-402A-9A60-71DAFA45BA15}" destId="{35362AB6-2730-4841-A2C6-2CE8EA423E64}" srcOrd="0" destOrd="0" presId="urn:microsoft.com/office/officeart/2005/8/layout/hList1"/>
    <dgm:cxn modelId="{F65813B5-7557-4BA1-A74F-538BA33A138E}" type="presOf" srcId="{7247BC33-5AF8-422E-9ADB-6FF4B6507B84}" destId="{A1D67DEF-0AEA-4573-A4FF-CD8DB29CDA9D}" srcOrd="0" destOrd="0" presId="urn:microsoft.com/office/officeart/2005/8/layout/hList1"/>
    <dgm:cxn modelId="{5AD2ABB9-782F-47FC-9C53-2EA1ABDDB98D}" type="presOf" srcId="{6DD2AE5D-3481-4600-ACAB-50158E4FB489}" destId="{52286E0F-0121-4066-9289-5D0E701C998E}" srcOrd="0" destOrd="1" presId="urn:microsoft.com/office/officeart/2005/8/layout/hList1"/>
    <dgm:cxn modelId="{CDAA57D2-F67D-4B7D-98C4-67959FDD8099}" srcId="{BAAF1353-60E1-47AE-8BDC-0DDDEAC0BD9E}" destId="{0A79B07A-3790-4A59-945D-CA0F84146221}" srcOrd="0" destOrd="0" parTransId="{005DD4B4-4E23-4D74-AA1D-E2333CD2146A}" sibTransId="{70904097-7CD0-4B87-9A63-E9D3F04F6727}"/>
    <dgm:cxn modelId="{BC73DED9-AEF1-407E-96EE-D49FD091CAD8}" type="presOf" srcId="{0A79B07A-3790-4A59-945D-CA0F84146221}" destId="{FB94165B-0022-4595-986A-C6683BF1FBE1}" srcOrd="0" destOrd="0" presId="urn:microsoft.com/office/officeart/2005/8/layout/hList1"/>
    <dgm:cxn modelId="{C7EE73EF-EDC8-417D-ADE0-F2DEDD8DB81F}" srcId="{7247BC33-5AF8-422E-9ADB-6FF4B6507B84}" destId="{2D1C1C17-BF46-45CD-BFB9-113E9968091A}" srcOrd="0" destOrd="0" parTransId="{987A4FF9-AA1B-44F7-B31F-8501FF41A2C0}" sibTransId="{E096485B-7499-47A1-ADD3-665FFC4F46F6}"/>
    <dgm:cxn modelId="{3DBA4CF3-F4A1-4E23-A8F6-708FAF4A52B5}" type="presOf" srcId="{0CB7CCF7-0BA4-4BF4-9F23-556DFD6392FD}" destId="{BC83A6B7-66A9-4723-B816-806654EEA30B}" srcOrd="0" destOrd="0" presId="urn:microsoft.com/office/officeart/2005/8/layout/hList1"/>
    <dgm:cxn modelId="{E2934AFB-3C07-45BA-8FE9-7F7CEB95A077}" type="presOf" srcId="{BAAF1353-60E1-47AE-8BDC-0DDDEAC0BD9E}" destId="{9EFEF508-F69D-4B33-A697-01A3C6665A22}" srcOrd="0" destOrd="0" presId="urn:microsoft.com/office/officeart/2005/8/layout/hList1"/>
    <dgm:cxn modelId="{A2DAD17F-BB4A-4ABB-A5CE-FFEABB3FF26C}" type="presParOf" srcId="{35362AB6-2730-4841-A2C6-2CE8EA423E64}" destId="{48B3992D-A74E-4302-8D3B-3BF27B8DB0E1}" srcOrd="0" destOrd="0" presId="urn:microsoft.com/office/officeart/2005/8/layout/hList1"/>
    <dgm:cxn modelId="{ECD873A2-3314-4444-91B2-492CDD8F2820}" type="presParOf" srcId="{48B3992D-A74E-4302-8D3B-3BF27B8DB0E1}" destId="{9EFEF508-F69D-4B33-A697-01A3C6665A22}" srcOrd="0" destOrd="0" presId="urn:microsoft.com/office/officeart/2005/8/layout/hList1"/>
    <dgm:cxn modelId="{8C8F9F3A-5895-4DAE-91DB-2E2B80DC7C6D}" type="presParOf" srcId="{48B3992D-A74E-4302-8D3B-3BF27B8DB0E1}" destId="{FB94165B-0022-4595-986A-C6683BF1FBE1}" srcOrd="1" destOrd="0" presId="urn:microsoft.com/office/officeart/2005/8/layout/hList1"/>
    <dgm:cxn modelId="{704EDE92-3804-4B21-9D20-C525BA574864}" type="presParOf" srcId="{35362AB6-2730-4841-A2C6-2CE8EA423E64}" destId="{4B9E6385-4844-417E-8E2A-FD4F296EBFAC}" srcOrd="1" destOrd="0" presId="urn:microsoft.com/office/officeart/2005/8/layout/hList1"/>
    <dgm:cxn modelId="{0E6858B4-3422-4169-B6C3-2C546A69ACD1}" type="presParOf" srcId="{35362AB6-2730-4841-A2C6-2CE8EA423E64}" destId="{BB0B4989-25D1-4045-A890-8720EA13B615}" srcOrd="2" destOrd="0" presId="urn:microsoft.com/office/officeart/2005/8/layout/hList1"/>
    <dgm:cxn modelId="{39BF9654-7269-458A-BCA4-6054510EC8B1}" type="presParOf" srcId="{BB0B4989-25D1-4045-A890-8720EA13B615}" destId="{FD072481-4FDD-4421-8CAE-516CBEAAB213}" srcOrd="0" destOrd="0" presId="urn:microsoft.com/office/officeart/2005/8/layout/hList1"/>
    <dgm:cxn modelId="{96DFA40E-EAD3-426D-A2E1-7632A48930D3}" type="presParOf" srcId="{BB0B4989-25D1-4045-A890-8720EA13B615}" destId="{BC83A6B7-66A9-4723-B816-806654EEA30B}" srcOrd="1" destOrd="0" presId="urn:microsoft.com/office/officeart/2005/8/layout/hList1"/>
    <dgm:cxn modelId="{DAD85CDA-C46A-4032-90D4-531C90E81F51}" type="presParOf" srcId="{35362AB6-2730-4841-A2C6-2CE8EA423E64}" destId="{A569B8B6-E4C7-41D2-9774-9DACE9CCF25F}" srcOrd="3" destOrd="0" presId="urn:microsoft.com/office/officeart/2005/8/layout/hList1"/>
    <dgm:cxn modelId="{793FDCEB-53A7-44A3-A995-789EE5375476}" type="presParOf" srcId="{35362AB6-2730-4841-A2C6-2CE8EA423E64}" destId="{BF225C32-0473-4A58-808B-EF843957FEEA}" srcOrd="4" destOrd="0" presId="urn:microsoft.com/office/officeart/2005/8/layout/hList1"/>
    <dgm:cxn modelId="{7BDF0144-DAFE-4CAD-B78D-0466F37E8A47}" type="presParOf" srcId="{BF225C32-0473-4A58-808B-EF843957FEEA}" destId="{A1D67DEF-0AEA-4573-A4FF-CD8DB29CDA9D}" srcOrd="0" destOrd="0" presId="urn:microsoft.com/office/officeart/2005/8/layout/hList1"/>
    <dgm:cxn modelId="{91B3C29E-B006-452A-A331-42856C3F54B6}" type="presParOf" srcId="{BF225C32-0473-4A58-808B-EF843957FEEA}" destId="{52286E0F-0121-4066-9289-5D0E701C998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0054615-31B5-4FF4-A6B1-30158695CE64}" type="doc">
      <dgm:prSet loTypeId="urn:microsoft.com/office/officeart/2016/7/layout/BasicLinearProcessNumbered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C7C6495E-4F2B-42DF-9099-91B6A61EE9A7}">
      <dgm:prSet/>
      <dgm:spPr/>
      <dgm:t>
        <a:bodyPr/>
        <a:lstStyle/>
        <a:p>
          <a:pPr marL="0" algn="l">
            <a:buNone/>
          </a:pPr>
          <a:r>
            <a:rPr lang="en-US"/>
            <a:t>Cloud Consultations</a:t>
          </a:r>
        </a:p>
      </dgm:t>
    </dgm:pt>
    <dgm:pt modelId="{10B652E7-5440-4F92-8BAE-55BFEDC99725}" type="parTrans" cxnId="{D3A4A103-ED8D-4E54-8B82-0356F767D70B}">
      <dgm:prSet/>
      <dgm:spPr/>
      <dgm:t>
        <a:bodyPr/>
        <a:lstStyle/>
        <a:p>
          <a:endParaRPr lang="en-US"/>
        </a:p>
      </dgm:t>
    </dgm:pt>
    <dgm:pt modelId="{6DF9172F-E82D-45A3-BD8C-06640871275C}" type="sibTrans" cxnId="{D3A4A103-ED8D-4E54-8B82-0356F767D70B}">
      <dgm:prSet phldrT="1"/>
      <dgm:spPr/>
      <dgm:t>
        <a:bodyPr/>
        <a:lstStyle/>
        <a:p>
          <a:endParaRPr lang="en-US"/>
        </a:p>
      </dgm:t>
    </dgm:pt>
    <dgm:pt modelId="{CFB3B297-C8FE-4EE9-A7F5-255D4291F8CF}">
      <dgm:prSet/>
      <dgm:spPr/>
      <dgm:t>
        <a:bodyPr/>
        <a:lstStyle/>
        <a:p>
          <a:pPr>
            <a:buNone/>
          </a:pPr>
          <a:r>
            <a:rPr lang="en-US" dirty="0"/>
            <a:t>Amazon Web Services</a:t>
          </a:r>
        </a:p>
      </dgm:t>
    </dgm:pt>
    <dgm:pt modelId="{EA3DAA7B-BBA4-4938-90A0-7ED989D54BAB}" type="parTrans" cxnId="{B4A6F18E-F96C-4343-9796-997BEA9D390F}">
      <dgm:prSet/>
      <dgm:spPr/>
      <dgm:t>
        <a:bodyPr/>
        <a:lstStyle/>
        <a:p>
          <a:endParaRPr lang="en-US"/>
        </a:p>
      </dgm:t>
    </dgm:pt>
    <dgm:pt modelId="{F4A72214-14C8-422C-A982-85EDC9FE8959}" type="sibTrans" cxnId="{B4A6F18E-F96C-4343-9796-997BEA9D390F}">
      <dgm:prSet phldrT="2"/>
      <dgm:spPr/>
      <dgm:t>
        <a:bodyPr/>
        <a:lstStyle/>
        <a:p>
          <a:endParaRPr lang="en-US"/>
        </a:p>
      </dgm:t>
    </dgm:pt>
    <dgm:pt modelId="{C7B14503-C511-4A54-9443-3C1FFB0EE75F}">
      <dgm:prSet/>
      <dgm:spPr/>
      <dgm:t>
        <a:bodyPr/>
        <a:lstStyle/>
        <a:p>
          <a:pPr>
            <a:buNone/>
          </a:pPr>
          <a:r>
            <a:rPr lang="en-US"/>
            <a:t>Microsoft Azure</a:t>
          </a:r>
        </a:p>
      </dgm:t>
    </dgm:pt>
    <dgm:pt modelId="{E31CCD3B-37B2-4BC2-987D-5BD0A3D20A9A}" type="parTrans" cxnId="{1555A3D4-9972-4E49-909C-B99474E196BD}">
      <dgm:prSet/>
      <dgm:spPr/>
      <dgm:t>
        <a:bodyPr/>
        <a:lstStyle/>
        <a:p>
          <a:endParaRPr lang="en-US"/>
        </a:p>
      </dgm:t>
    </dgm:pt>
    <dgm:pt modelId="{9BCB95DA-7ADC-4A26-9751-ECAE70B6514E}" type="sibTrans" cxnId="{1555A3D4-9972-4E49-909C-B99474E196BD}">
      <dgm:prSet phldrT="3"/>
      <dgm:spPr/>
      <dgm:t>
        <a:bodyPr/>
        <a:lstStyle/>
        <a:p>
          <a:endParaRPr lang="en-US"/>
        </a:p>
      </dgm:t>
    </dgm:pt>
    <dgm:pt modelId="{E188B09B-C851-4C48-B9A5-E0B0F69C3C32}">
      <dgm:prSet/>
      <dgm:spPr/>
      <dgm:t>
        <a:bodyPr/>
        <a:lstStyle/>
        <a:p>
          <a:pPr>
            <a:buNone/>
          </a:pPr>
          <a:r>
            <a:rPr lang="en-US"/>
            <a:t>Request an Azure cloud account</a:t>
          </a:r>
        </a:p>
      </dgm:t>
    </dgm:pt>
    <dgm:pt modelId="{C85E8B69-4CFA-4B98-AB6D-8A6CE038A7C0}" type="parTrans" cxnId="{637383FF-4F02-4136-8DEA-4801FE7E2DD7}">
      <dgm:prSet/>
      <dgm:spPr/>
      <dgm:t>
        <a:bodyPr/>
        <a:lstStyle/>
        <a:p>
          <a:endParaRPr lang="en-US"/>
        </a:p>
      </dgm:t>
    </dgm:pt>
    <dgm:pt modelId="{9575998F-6B35-4A4C-944E-64EC3C49DCDE}" type="sibTrans" cxnId="{637383FF-4F02-4136-8DEA-4801FE7E2DD7}">
      <dgm:prSet/>
      <dgm:spPr/>
      <dgm:t>
        <a:bodyPr/>
        <a:lstStyle/>
        <a:p>
          <a:endParaRPr lang="en-US"/>
        </a:p>
      </dgm:t>
    </dgm:pt>
    <dgm:pt modelId="{A9D82D47-60E4-485E-8F49-263A9318F813}">
      <dgm:prSet/>
      <dgm:spPr/>
      <dgm:t>
        <a:bodyPr/>
        <a:lstStyle/>
        <a:p>
          <a:pPr marL="0" algn="l">
            <a:buNone/>
          </a:pPr>
          <a:r>
            <a:rPr lang="en-US" dirty="0"/>
            <a:t>Have questions about the cloud? Need assistance understanding VT service options?</a:t>
          </a:r>
          <a:br>
            <a:rPr lang="en-US" dirty="0"/>
          </a:br>
          <a:br>
            <a:rPr lang="en-US" dirty="0"/>
          </a:br>
          <a:r>
            <a:rPr lang="en-US" dirty="0">
              <a:hlinkClick xmlns:r="http://schemas.openxmlformats.org/officeDocument/2006/relationships" r:id="rId1"/>
            </a:rPr>
            <a:t>IT Service Catalog</a:t>
          </a:r>
          <a:br>
            <a:rPr lang="en-US" dirty="0"/>
          </a:br>
          <a:endParaRPr lang="en-US" dirty="0"/>
        </a:p>
      </dgm:t>
    </dgm:pt>
    <dgm:pt modelId="{14E217EE-2A0C-41D5-BBBC-F2F6034B275F}" type="sibTrans" cxnId="{CC4C048F-3FA4-4B64-B198-388748221C4F}">
      <dgm:prSet/>
      <dgm:spPr/>
      <dgm:t>
        <a:bodyPr/>
        <a:lstStyle/>
        <a:p>
          <a:endParaRPr lang="en-US"/>
        </a:p>
      </dgm:t>
    </dgm:pt>
    <dgm:pt modelId="{A4CA7518-BA27-451E-A36A-5DF98BAEFF46}" type="parTrans" cxnId="{CC4C048F-3FA4-4B64-B198-388748221C4F}">
      <dgm:prSet/>
      <dgm:spPr/>
      <dgm:t>
        <a:bodyPr/>
        <a:lstStyle/>
        <a:p>
          <a:endParaRPr lang="en-US"/>
        </a:p>
      </dgm:t>
    </dgm:pt>
    <dgm:pt modelId="{2799399D-C8A1-46DE-B244-70F7860B0C56}">
      <dgm:prSet/>
      <dgm:spPr/>
      <dgm:t>
        <a:bodyPr/>
        <a:lstStyle/>
        <a:p>
          <a:pPr>
            <a:buNone/>
          </a:pPr>
          <a:r>
            <a:rPr lang="en-US"/>
            <a:t>Request an AWS cloud account</a:t>
          </a:r>
        </a:p>
      </dgm:t>
    </dgm:pt>
    <dgm:pt modelId="{9E603CF8-F7B5-4F64-8F47-7B8F6C8344CE}" type="sibTrans" cxnId="{339B1790-04D0-47A1-A1A4-C75F324531A1}">
      <dgm:prSet/>
      <dgm:spPr/>
      <dgm:t>
        <a:bodyPr/>
        <a:lstStyle/>
        <a:p>
          <a:endParaRPr lang="en-US"/>
        </a:p>
      </dgm:t>
    </dgm:pt>
    <dgm:pt modelId="{D5478BAB-93F2-436F-8126-DA9B1C9B9F39}" type="parTrans" cxnId="{339B1790-04D0-47A1-A1A4-C75F324531A1}">
      <dgm:prSet/>
      <dgm:spPr/>
      <dgm:t>
        <a:bodyPr/>
        <a:lstStyle/>
        <a:p>
          <a:endParaRPr lang="en-US"/>
        </a:p>
      </dgm:t>
    </dgm:pt>
    <dgm:pt modelId="{3C32E7FD-6F39-4AD4-9B6C-E437A8955B06}">
      <dgm:prSet/>
      <dgm:spPr/>
      <dgm:t>
        <a:bodyPr/>
        <a:lstStyle/>
        <a:p>
          <a:pPr>
            <a:buNone/>
          </a:pPr>
          <a:r>
            <a:rPr lang="en-US">
              <a:hlinkClick xmlns:r="http://schemas.openxmlformats.org/officeDocument/2006/relationships" r:id="rId2"/>
            </a:rPr>
            <a:t>IT Service Catalog</a:t>
          </a:r>
          <a:br>
            <a:rPr lang="en-US"/>
          </a:br>
          <a:endParaRPr lang="en-US"/>
        </a:p>
      </dgm:t>
    </dgm:pt>
    <dgm:pt modelId="{25E86811-1E9B-45CF-9C82-688568343F3E}" type="parTrans" cxnId="{9203C00A-0E1B-4EB9-AA7A-BBAE05192B66}">
      <dgm:prSet/>
      <dgm:spPr/>
      <dgm:t>
        <a:bodyPr/>
        <a:lstStyle/>
        <a:p>
          <a:endParaRPr lang="en-US"/>
        </a:p>
      </dgm:t>
    </dgm:pt>
    <dgm:pt modelId="{EE1A11EA-389A-4CC7-AF3C-7FD163D5159D}" type="sibTrans" cxnId="{9203C00A-0E1B-4EB9-AA7A-BBAE05192B66}">
      <dgm:prSet/>
      <dgm:spPr/>
      <dgm:t>
        <a:bodyPr/>
        <a:lstStyle/>
        <a:p>
          <a:endParaRPr lang="en-US"/>
        </a:p>
      </dgm:t>
    </dgm:pt>
    <dgm:pt modelId="{6E08456F-3500-46E1-99C6-06ED24B70FAD}">
      <dgm:prSet/>
      <dgm:spPr/>
      <dgm:t>
        <a:bodyPr/>
        <a:lstStyle/>
        <a:p>
          <a:pPr>
            <a:buNone/>
          </a:pPr>
          <a:endParaRPr lang="en-US" dirty="0"/>
        </a:p>
      </dgm:t>
    </dgm:pt>
    <dgm:pt modelId="{D496B2EA-3047-4103-87CC-4B75E82B3082}" type="parTrans" cxnId="{1042C20D-D855-4E87-BE8A-E6462CA15FFE}">
      <dgm:prSet/>
      <dgm:spPr/>
      <dgm:t>
        <a:bodyPr/>
        <a:lstStyle/>
        <a:p>
          <a:endParaRPr lang="en-US"/>
        </a:p>
      </dgm:t>
    </dgm:pt>
    <dgm:pt modelId="{55CF7BA5-8786-49BF-A05F-D0E7942F6962}" type="sibTrans" cxnId="{1042C20D-D855-4E87-BE8A-E6462CA15FFE}">
      <dgm:prSet/>
      <dgm:spPr/>
      <dgm:t>
        <a:bodyPr/>
        <a:lstStyle/>
        <a:p>
          <a:endParaRPr lang="en-US"/>
        </a:p>
      </dgm:t>
    </dgm:pt>
    <dgm:pt modelId="{F899AFBB-84E6-4F02-8289-D12CB2289F5C}">
      <dgm:prSet/>
      <dgm:spPr/>
      <dgm:t>
        <a:bodyPr/>
        <a:lstStyle/>
        <a:p>
          <a:pPr>
            <a:buNone/>
          </a:pPr>
          <a:r>
            <a:rPr lang="en-US">
              <a:hlinkClick xmlns:r="http://schemas.openxmlformats.org/officeDocument/2006/relationships" r:id="rId3"/>
            </a:rPr>
            <a:t>IT Service Catalog</a:t>
          </a:r>
          <a:endParaRPr lang="en-US"/>
        </a:p>
      </dgm:t>
    </dgm:pt>
    <dgm:pt modelId="{5C4E1B39-3F85-47B8-A035-D157B1EEF46A}" type="parTrans" cxnId="{E265F0D6-7A9C-48F7-8AA7-5F17930F2DF4}">
      <dgm:prSet/>
      <dgm:spPr/>
      <dgm:t>
        <a:bodyPr/>
        <a:lstStyle/>
        <a:p>
          <a:endParaRPr lang="en-US"/>
        </a:p>
      </dgm:t>
    </dgm:pt>
    <dgm:pt modelId="{D06254CA-D7BC-41BA-96D8-A0C7D61AF022}" type="sibTrans" cxnId="{E265F0D6-7A9C-48F7-8AA7-5F17930F2DF4}">
      <dgm:prSet/>
      <dgm:spPr/>
      <dgm:t>
        <a:bodyPr/>
        <a:lstStyle/>
        <a:p>
          <a:endParaRPr lang="en-US"/>
        </a:p>
      </dgm:t>
    </dgm:pt>
    <dgm:pt modelId="{969D91FD-AF48-4464-94B5-E8FE8E6CCFB6}">
      <dgm:prSet/>
      <dgm:spPr/>
      <dgm:t>
        <a:bodyPr/>
        <a:lstStyle/>
        <a:p>
          <a:pPr>
            <a:buNone/>
          </a:pPr>
          <a:endParaRPr lang="en-US"/>
        </a:p>
      </dgm:t>
    </dgm:pt>
    <dgm:pt modelId="{D2F19493-C71B-4655-8314-357EF013A825}" type="parTrans" cxnId="{077DAB9F-3B34-4BC6-85A6-170CB2FCAFD1}">
      <dgm:prSet/>
      <dgm:spPr/>
      <dgm:t>
        <a:bodyPr/>
        <a:lstStyle/>
        <a:p>
          <a:endParaRPr lang="en-US"/>
        </a:p>
      </dgm:t>
    </dgm:pt>
    <dgm:pt modelId="{A9B4E462-C2B5-4945-A591-987D3ABC32E6}" type="sibTrans" cxnId="{077DAB9F-3B34-4BC6-85A6-170CB2FCAFD1}">
      <dgm:prSet/>
      <dgm:spPr/>
      <dgm:t>
        <a:bodyPr/>
        <a:lstStyle/>
        <a:p>
          <a:endParaRPr lang="en-US"/>
        </a:p>
      </dgm:t>
    </dgm:pt>
    <dgm:pt modelId="{ADFE1106-E283-4F7B-A0EF-E8C8504AFD81}" type="pres">
      <dgm:prSet presAssocID="{40054615-31B5-4FF4-A6B1-30158695CE64}" presName="Name0" presStyleCnt="0">
        <dgm:presLayoutVars>
          <dgm:animLvl val="lvl"/>
          <dgm:resizeHandles val="exact"/>
        </dgm:presLayoutVars>
      </dgm:prSet>
      <dgm:spPr/>
    </dgm:pt>
    <dgm:pt modelId="{E7AEA58D-431C-4355-8E36-CFC23490DAC7}" type="pres">
      <dgm:prSet presAssocID="{C7C6495E-4F2B-42DF-9099-91B6A61EE9A7}" presName="compositeNode" presStyleCnt="0">
        <dgm:presLayoutVars>
          <dgm:bulletEnabled val="1"/>
        </dgm:presLayoutVars>
      </dgm:prSet>
      <dgm:spPr/>
    </dgm:pt>
    <dgm:pt modelId="{BB72D9CD-7734-4ABB-8F2E-6B9AA5EEB0BF}" type="pres">
      <dgm:prSet presAssocID="{C7C6495E-4F2B-42DF-9099-91B6A61EE9A7}" presName="bgRect" presStyleLbl="bgAccFollowNode1" presStyleIdx="0" presStyleCnt="3"/>
      <dgm:spPr/>
    </dgm:pt>
    <dgm:pt modelId="{520D53C6-5E35-4970-9F6E-F1EFB6221059}" type="pres">
      <dgm:prSet presAssocID="{6DF9172F-E82D-45A3-BD8C-06640871275C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C952C282-7A09-47C0-BBFD-41E0306D7718}" type="pres">
      <dgm:prSet presAssocID="{C7C6495E-4F2B-42DF-9099-91B6A61EE9A7}" presName="bottomLine" presStyleLbl="alignNode1" presStyleIdx="1" presStyleCnt="6">
        <dgm:presLayoutVars/>
      </dgm:prSet>
      <dgm:spPr/>
    </dgm:pt>
    <dgm:pt modelId="{0DFAD660-9959-442E-A7E9-75617CF44BF6}" type="pres">
      <dgm:prSet presAssocID="{C7C6495E-4F2B-42DF-9099-91B6A61EE9A7}" presName="nodeText" presStyleLbl="bgAccFollowNode1" presStyleIdx="0" presStyleCnt="3">
        <dgm:presLayoutVars>
          <dgm:bulletEnabled val="1"/>
        </dgm:presLayoutVars>
      </dgm:prSet>
      <dgm:spPr/>
    </dgm:pt>
    <dgm:pt modelId="{1B449368-8F42-4B5B-A2EF-4F28DB84D0B9}" type="pres">
      <dgm:prSet presAssocID="{6DF9172F-E82D-45A3-BD8C-06640871275C}" presName="sibTrans" presStyleCnt="0"/>
      <dgm:spPr/>
    </dgm:pt>
    <dgm:pt modelId="{6DA0E3F3-DCFE-4063-9E22-72C32654CCF1}" type="pres">
      <dgm:prSet presAssocID="{CFB3B297-C8FE-4EE9-A7F5-255D4291F8CF}" presName="compositeNode" presStyleCnt="0">
        <dgm:presLayoutVars>
          <dgm:bulletEnabled val="1"/>
        </dgm:presLayoutVars>
      </dgm:prSet>
      <dgm:spPr/>
    </dgm:pt>
    <dgm:pt modelId="{5C03ACF8-2E96-49A6-B308-D3AAE2B6A60F}" type="pres">
      <dgm:prSet presAssocID="{CFB3B297-C8FE-4EE9-A7F5-255D4291F8CF}" presName="bgRect" presStyleLbl="bgAccFollowNode1" presStyleIdx="1" presStyleCnt="3"/>
      <dgm:spPr/>
    </dgm:pt>
    <dgm:pt modelId="{AAF257AB-D861-465E-9267-8AB16E5729CB}" type="pres">
      <dgm:prSet presAssocID="{F4A72214-14C8-422C-A982-85EDC9FE8959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C8325D9B-6286-4920-90D5-BDC5C8A0E448}" type="pres">
      <dgm:prSet presAssocID="{CFB3B297-C8FE-4EE9-A7F5-255D4291F8CF}" presName="bottomLine" presStyleLbl="alignNode1" presStyleIdx="3" presStyleCnt="6">
        <dgm:presLayoutVars/>
      </dgm:prSet>
      <dgm:spPr/>
    </dgm:pt>
    <dgm:pt modelId="{E565E915-8F5A-43CF-9E14-87643D9BCB54}" type="pres">
      <dgm:prSet presAssocID="{CFB3B297-C8FE-4EE9-A7F5-255D4291F8CF}" presName="nodeText" presStyleLbl="bgAccFollowNode1" presStyleIdx="1" presStyleCnt="3">
        <dgm:presLayoutVars>
          <dgm:bulletEnabled val="1"/>
        </dgm:presLayoutVars>
      </dgm:prSet>
      <dgm:spPr/>
    </dgm:pt>
    <dgm:pt modelId="{830D9A00-A674-4F8E-A24A-13121AAF4061}" type="pres">
      <dgm:prSet presAssocID="{F4A72214-14C8-422C-A982-85EDC9FE8959}" presName="sibTrans" presStyleCnt="0"/>
      <dgm:spPr/>
    </dgm:pt>
    <dgm:pt modelId="{AFD7A439-FC4D-4B95-9978-4125CCE02712}" type="pres">
      <dgm:prSet presAssocID="{C7B14503-C511-4A54-9443-3C1FFB0EE75F}" presName="compositeNode" presStyleCnt="0">
        <dgm:presLayoutVars>
          <dgm:bulletEnabled val="1"/>
        </dgm:presLayoutVars>
      </dgm:prSet>
      <dgm:spPr/>
    </dgm:pt>
    <dgm:pt modelId="{7E1F38AA-0055-42F4-B93D-44608921B1F1}" type="pres">
      <dgm:prSet presAssocID="{C7B14503-C511-4A54-9443-3C1FFB0EE75F}" presName="bgRect" presStyleLbl="bgAccFollowNode1" presStyleIdx="2" presStyleCnt="3"/>
      <dgm:spPr/>
    </dgm:pt>
    <dgm:pt modelId="{113935C1-4322-4B16-8D77-05B6BFFD9127}" type="pres">
      <dgm:prSet presAssocID="{9BCB95DA-7ADC-4A26-9751-ECAE70B6514E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3FDC6B55-686A-49E3-8713-189A16E0DAFA}" type="pres">
      <dgm:prSet presAssocID="{C7B14503-C511-4A54-9443-3C1FFB0EE75F}" presName="bottomLine" presStyleLbl="alignNode1" presStyleIdx="5" presStyleCnt="6">
        <dgm:presLayoutVars/>
      </dgm:prSet>
      <dgm:spPr/>
    </dgm:pt>
    <dgm:pt modelId="{838F4BC0-1229-431D-BD4B-225DECE10A98}" type="pres">
      <dgm:prSet presAssocID="{C7B14503-C511-4A54-9443-3C1FFB0EE75F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D3A4A103-ED8D-4E54-8B82-0356F767D70B}" srcId="{40054615-31B5-4FF4-A6B1-30158695CE64}" destId="{C7C6495E-4F2B-42DF-9099-91B6A61EE9A7}" srcOrd="0" destOrd="0" parTransId="{10B652E7-5440-4F92-8BAE-55BFEDC99725}" sibTransId="{6DF9172F-E82D-45A3-BD8C-06640871275C}"/>
    <dgm:cxn modelId="{9203C00A-0E1B-4EB9-AA7A-BBAE05192B66}" srcId="{CFB3B297-C8FE-4EE9-A7F5-255D4291F8CF}" destId="{3C32E7FD-6F39-4AD4-9B6C-E437A8955B06}" srcOrd="2" destOrd="0" parTransId="{25E86811-1E9B-45CF-9C82-688568343F3E}" sibTransId="{EE1A11EA-389A-4CC7-AF3C-7FD163D5159D}"/>
    <dgm:cxn modelId="{1042C20D-D855-4E87-BE8A-E6462CA15FFE}" srcId="{CFB3B297-C8FE-4EE9-A7F5-255D4291F8CF}" destId="{6E08456F-3500-46E1-99C6-06ED24B70FAD}" srcOrd="1" destOrd="0" parTransId="{D496B2EA-3047-4103-87CC-4B75E82B3082}" sibTransId="{55CF7BA5-8786-49BF-A05F-D0E7942F6962}"/>
    <dgm:cxn modelId="{0A889C19-8711-43B3-AB68-100DBA5229AE}" type="presOf" srcId="{3C32E7FD-6F39-4AD4-9B6C-E437A8955B06}" destId="{E565E915-8F5A-43CF-9E14-87643D9BCB54}" srcOrd="0" destOrd="3" presId="urn:microsoft.com/office/officeart/2016/7/layout/BasicLinearProcessNumbered"/>
    <dgm:cxn modelId="{120ABA1B-8FAE-4839-81CE-6FD0A8AF16EC}" type="presOf" srcId="{E188B09B-C851-4C48-B9A5-E0B0F69C3C32}" destId="{838F4BC0-1229-431D-BD4B-225DECE10A98}" srcOrd="0" destOrd="1" presId="urn:microsoft.com/office/officeart/2016/7/layout/BasicLinearProcessNumbered"/>
    <dgm:cxn modelId="{FFFD5726-915D-4CEF-962B-FF8C0023AB39}" type="presOf" srcId="{CFB3B297-C8FE-4EE9-A7F5-255D4291F8CF}" destId="{E565E915-8F5A-43CF-9E14-87643D9BCB54}" srcOrd="1" destOrd="0" presId="urn:microsoft.com/office/officeart/2016/7/layout/BasicLinearProcessNumbered"/>
    <dgm:cxn modelId="{27B0E327-157B-4687-A06D-550254BCFA97}" type="presOf" srcId="{40054615-31B5-4FF4-A6B1-30158695CE64}" destId="{ADFE1106-E283-4F7B-A0EF-E8C8504AFD81}" srcOrd="0" destOrd="0" presId="urn:microsoft.com/office/officeart/2016/7/layout/BasicLinearProcessNumbered"/>
    <dgm:cxn modelId="{D0EA703C-8A51-43F1-8D85-AC5CE1454D21}" type="presOf" srcId="{C7C6495E-4F2B-42DF-9099-91B6A61EE9A7}" destId="{0DFAD660-9959-442E-A7E9-75617CF44BF6}" srcOrd="1" destOrd="0" presId="urn:microsoft.com/office/officeart/2016/7/layout/BasicLinearProcessNumbered"/>
    <dgm:cxn modelId="{03030148-B758-4FFE-AAD3-B3CE40827605}" type="presOf" srcId="{C7C6495E-4F2B-42DF-9099-91B6A61EE9A7}" destId="{BB72D9CD-7734-4ABB-8F2E-6B9AA5EEB0BF}" srcOrd="0" destOrd="0" presId="urn:microsoft.com/office/officeart/2016/7/layout/BasicLinearProcessNumbered"/>
    <dgm:cxn modelId="{E2D8A370-7953-475A-8A12-0DC0F9EE5D80}" type="presOf" srcId="{969D91FD-AF48-4464-94B5-E8FE8E6CCFB6}" destId="{838F4BC0-1229-431D-BD4B-225DECE10A98}" srcOrd="0" destOrd="2" presId="urn:microsoft.com/office/officeart/2016/7/layout/BasicLinearProcessNumbered"/>
    <dgm:cxn modelId="{E500B551-2412-4CC9-A42E-D75470858D4E}" type="presOf" srcId="{F4A72214-14C8-422C-A982-85EDC9FE8959}" destId="{AAF257AB-D861-465E-9267-8AB16E5729CB}" srcOrd="0" destOrd="0" presId="urn:microsoft.com/office/officeart/2016/7/layout/BasicLinearProcessNumbered"/>
    <dgm:cxn modelId="{28BE6554-81CE-4ACA-9F1F-7BF723870950}" type="presOf" srcId="{6E08456F-3500-46E1-99C6-06ED24B70FAD}" destId="{E565E915-8F5A-43CF-9E14-87643D9BCB54}" srcOrd="0" destOrd="2" presId="urn:microsoft.com/office/officeart/2016/7/layout/BasicLinearProcessNumbered"/>
    <dgm:cxn modelId="{A388A377-23E8-4D3B-897E-766F00216E51}" type="presOf" srcId="{A9D82D47-60E4-485E-8F49-263A9318F813}" destId="{0DFAD660-9959-442E-A7E9-75617CF44BF6}" srcOrd="0" destOrd="1" presId="urn:microsoft.com/office/officeart/2016/7/layout/BasicLinearProcessNumbered"/>
    <dgm:cxn modelId="{6F3D2B58-D049-4D57-802D-96525C15F9E5}" type="presOf" srcId="{6DF9172F-E82D-45A3-BD8C-06640871275C}" destId="{520D53C6-5E35-4970-9F6E-F1EFB6221059}" srcOrd="0" destOrd="0" presId="urn:microsoft.com/office/officeart/2016/7/layout/BasicLinearProcessNumbered"/>
    <dgm:cxn modelId="{B4A6F18E-F96C-4343-9796-997BEA9D390F}" srcId="{40054615-31B5-4FF4-A6B1-30158695CE64}" destId="{CFB3B297-C8FE-4EE9-A7F5-255D4291F8CF}" srcOrd="1" destOrd="0" parTransId="{EA3DAA7B-BBA4-4938-90A0-7ED989D54BAB}" sibTransId="{F4A72214-14C8-422C-A982-85EDC9FE8959}"/>
    <dgm:cxn modelId="{CC4C048F-3FA4-4B64-B198-388748221C4F}" srcId="{C7C6495E-4F2B-42DF-9099-91B6A61EE9A7}" destId="{A9D82D47-60E4-485E-8F49-263A9318F813}" srcOrd="0" destOrd="0" parTransId="{A4CA7518-BA27-451E-A36A-5DF98BAEFF46}" sibTransId="{14E217EE-2A0C-41D5-BBBC-F2F6034B275F}"/>
    <dgm:cxn modelId="{339B1790-04D0-47A1-A1A4-C75F324531A1}" srcId="{CFB3B297-C8FE-4EE9-A7F5-255D4291F8CF}" destId="{2799399D-C8A1-46DE-B244-70F7860B0C56}" srcOrd="0" destOrd="0" parTransId="{D5478BAB-93F2-436F-8126-DA9B1C9B9F39}" sibTransId="{9E603CF8-F7B5-4F64-8F47-7B8F6C8344CE}"/>
    <dgm:cxn modelId="{3E694F97-0C11-4FD9-A337-E1897F12748C}" type="presOf" srcId="{2799399D-C8A1-46DE-B244-70F7860B0C56}" destId="{E565E915-8F5A-43CF-9E14-87643D9BCB54}" srcOrd="0" destOrd="1" presId="urn:microsoft.com/office/officeart/2016/7/layout/BasicLinearProcessNumbered"/>
    <dgm:cxn modelId="{077DAB9F-3B34-4BC6-85A6-170CB2FCAFD1}" srcId="{C7B14503-C511-4A54-9443-3C1FFB0EE75F}" destId="{969D91FD-AF48-4464-94B5-E8FE8E6CCFB6}" srcOrd="1" destOrd="0" parTransId="{D2F19493-C71B-4655-8314-357EF013A825}" sibTransId="{A9B4E462-C2B5-4945-A591-987D3ABC32E6}"/>
    <dgm:cxn modelId="{B11956A3-97BF-4B3D-82DA-0E8CE63AA7F0}" type="presOf" srcId="{F899AFBB-84E6-4F02-8289-D12CB2289F5C}" destId="{838F4BC0-1229-431D-BD4B-225DECE10A98}" srcOrd="0" destOrd="3" presId="urn:microsoft.com/office/officeart/2016/7/layout/BasicLinearProcessNumbered"/>
    <dgm:cxn modelId="{D55A05A7-173F-4C3F-AF56-FBAA905DF18A}" type="presOf" srcId="{9BCB95DA-7ADC-4A26-9751-ECAE70B6514E}" destId="{113935C1-4322-4B16-8D77-05B6BFFD9127}" srcOrd="0" destOrd="0" presId="urn:microsoft.com/office/officeart/2016/7/layout/BasicLinearProcessNumbered"/>
    <dgm:cxn modelId="{DC87F0BC-F157-4089-9EF3-19925831DABD}" type="presOf" srcId="{CFB3B297-C8FE-4EE9-A7F5-255D4291F8CF}" destId="{5C03ACF8-2E96-49A6-B308-D3AAE2B6A60F}" srcOrd="0" destOrd="0" presId="urn:microsoft.com/office/officeart/2016/7/layout/BasicLinearProcessNumbered"/>
    <dgm:cxn modelId="{1555A3D4-9972-4E49-909C-B99474E196BD}" srcId="{40054615-31B5-4FF4-A6B1-30158695CE64}" destId="{C7B14503-C511-4A54-9443-3C1FFB0EE75F}" srcOrd="2" destOrd="0" parTransId="{E31CCD3B-37B2-4BC2-987D-5BD0A3D20A9A}" sibTransId="{9BCB95DA-7ADC-4A26-9751-ECAE70B6514E}"/>
    <dgm:cxn modelId="{8B65F1D4-72F6-4600-8642-7297E688497A}" type="presOf" srcId="{C7B14503-C511-4A54-9443-3C1FFB0EE75F}" destId="{7E1F38AA-0055-42F4-B93D-44608921B1F1}" srcOrd="0" destOrd="0" presId="urn:microsoft.com/office/officeart/2016/7/layout/BasicLinearProcessNumbered"/>
    <dgm:cxn modelId="{E265F0D6-7A9C-48F7-8AA7-5F17930F2DF4}" srcId="{C7B14503-C511-4A54-9443-3C1FFB0EE75F}" destId="{F899AFBB-84E6-4F02-8289-D12CB2289F5C}" srcOrd="2" destOrd="0" parTransId="{5C4E1B39-3F85-47B8-A035-D157B1EEF46A}" sibTransId="{D06254CA-D7BC-41BA-96D8-A0C7D61AF022}"/>
    <dgm:cxn modelId="{30664DFB-A457-4491-935C-A35FCE3693F5}" type="presOf" srcId="{C7B14503-C511-4A54-9443-3C1FFB0EE75F}" destId="{838F4BC0-1229-431D-BD4B-225DECE10A98}" srcOrd="1" destOrd="0" presId="urn:microsoft.com/office/officeart/2016/7/layout/BasicLinearProcessNumbered"/>
    <dgm:cxn modelId="{637383FF-4F02-4136-8DEA-4801FE7E2DD7}" srcId="{C7B14503-C511-4A54-9443-3C1FFB0EE75F}" destId="{E188B09B-C851-4C48-B9A5-E0B0F69C3C32}" srcOrd="0" destOrd="0" parTransId="{C85E8B69-4CFA-4B98-AB6D-8A6CE038A7C0}" sibTransId="{9575998F-6B35-4A4C-944E-64EC3C49DCDE}"/>
    <dgm:cxn modelId="{A2BCD7FC-26E0-4614-9962-F2B25ED819A1}" type="presParOf" srcId="{ADFE1106-E283-4F7B-A0EF-E8C8504AFD81}" destId="{E7AEA58D-431C-4355-8E36-CFC23490DAC7}" srcOrd="0" destOrd="0" presId="urn:microsoft.com/office/officeart/2016/7/layout/BasicLinearProcessNumbered"/>
    <dgm:cxn modelId="{B0683DAB-9D6C-463C-9A97-99F7E7FB66ED}" type="presParOf" srcId="{E7AEA58D-431C-4355-8E36-CFC23490DAC7}" destId="{BB72D9CD-7734-4ABB-8F2E-6B9AA5EEB0BF}" srcOrd="0" destOrd="0" presId="urn:microsoft.com/office/officeart/2016/7/layout/BasicLinearProcessNumbered"/>
    <dgm:cxn modelId="{228C4641-F9D2-46CB-87A4-56B358C1652F}" type="presParOf" srcId="{E7AEA58D-431C-4355-8E36-CFC23490DAC7}" destId="{520D53C6-5E35-4970-9F6E-F1EFB6221059}" srcOrd="1" destOrd="0" presId="urn:microsoft.com/office/officeart/2016/7/layout/BasicLinearProcessNumbered"/>
    <dgm:cxn modelId="{9B509E57-3DB5-4748-9B75-61A22C44936C}" type="presParOf" srcId="{E7AEA58D-431C-4355-8E36-CFC23490DAC7}" destId="{C952C282-7A09-47C0-BBFD-41E0306D7718}" srcOrd="2" destOrd="0" presId="urn:microsoft.com/office/officeart/2016/7/layout/BasicLinearProcessNumbered"/>
    <dgm:cxn modelId="{54DBEDC7-C54C-44E9-A73F-110B99C15188}" type="presParOf" srcId="{E7AEA58D-431C-4355-8E36-CFC23490DAC7}" destId="{0DFAD660-9959-442E-A7E9-75617CF44BF6}" srcOrd="3" destOrd="0" presId="urn:microsoft.com/office/officeart/2016/7/layout/BasicLinearProcessNumbered"/>
    <dgm:cxn modelId="{44CCCF3E-4581-472B-ACED-39CA67BE7EEC}" type="presParOf" srcId="{ADFE1106-E283-4F7B-A0EF-E8C8504AFD81}" destId="{1B449368-8F42-4B5B-A2EF-4F28DB84D0B9}" srcOrd="1" destOrd="0" presId="urn:microsoft.com/office/officeart/2016/7/layout/BasicLinearProcessNumbered"/>
    <dgm:cxn modelId="{1F3ECC40-FF63-4A93-910E-7CA9547E18C9}" type="presParOf" srcId="{ADFE1106-E283-4F7B-A0EF-E8C8504AFD81}" destId="{6DA0E3F3-DCFE-4063-9E22-72C32654CCF1}" srcOrd="2" destOrd="0" presId="urn:microsoft.com/office/officeart/2016/7/layout/BasicLinearProcessNumbered"/>
    <dgm:cxn modelId="{83E81F9F-78C9-4CBD-9C07-5D5B8FE6C4F6}" type="presParOf" srcId="{6DA0E3F3-DCFE-4063-9E22-72C32654CCF1}" destId="{5C03ACF8-2E96-49A6-B308-D3AAE2B6A60F}" srcOrd="0" destOrd="0" presId="urn:microsoft.com/office/officeart/2016/7/layout/BasicLinearProcessNumbered"/>
    <dgm:cxn modelId="{B207D920-5791-49C1-8BA5-0F9E5183A163}" type="presParOf" srcId="{6DA0E3F3-DCFE-4063-9E22-72C32654CCF1}" destId="{AAF257AB-D861-465E-9267-8AB16E5729CB}" srcOrd="1" destOrd="0" presId="urn:microsoft.com/office/officeart/2016/7/layout/BasicLinearProcessNumbered"/>
    <dgm:cxn modelId="{0238427D-8931-4418-81EF-FC9DB8FA6F8D}" type="presParOf" srcId="{6DA0E3F3-DCFE-4063-9E22-72C32654CCF1}" destId="{C8325D9B-6286-4920-90D5-BDC5C8A0E448}" srcOrd="2" destOrd="0" presId="urn:microsoft.com/office/officeart/2016/7/layout/BasicLinearProcessNumbered"/>
    <dgm:cxn modelId="{67679B56-9F5C-40AD-987E-43BC0472E1D7}" type="presParOf" srcId="{6DA0E3F3-DCFE-4063-9E22-72C32654CCF1}" destId="{E565E915-8F5A-43CF-9E14-87643D9BCB54}" srcOrd="3" destOrd="0" presId="urn:microsoft.com/office/officeart/2016/7/layout/BasicLinearProcessNumbered"/>
    <dgm:cxn modelId="{AD68C627-20FD-41DC-8884-E679BB30C53C}" type="presParOf" srcId="{ADFE1106-E283-4F7B-A0EF-E8C8504AFD81}" destId="{830D9A00-A674-4F8E-A24A-13121AAF4061}" srcOrd="3" destOrd="0" presId="urn:microsoft.com/office/officeart/2016/7/layout/BasicLinearProcessNumbered"/>
    <dgm:cxn modelId="{DC3E5FB1-C5D9-48D1-A7FC-9517DA78AE35}" type="presParOf" srcId="{ADFE1106-E283-4F7B-A0EF-E8C8504AFD81}" destId="{AFD7A439-FC4D-4B95-9978-4125CCE02712}" srcOrd="4" destOrd="0" presId="urn:microsoft.com/office/officeart/2016/7/layout/BasicLinearProcessNumbered"/>
    <dgm:cxn modelId="{A3A8EC3A-8E62-47DB-8F45-9CBA69826693}" type="presParOf" srcId="{AFD7A439-FC4D-4B95-9978-4125CCE02712}" destId="{7E1F38AA-0055-42F4-B93D-44608921B1F1}" srcOrd="0" destOrd="0" presId="urn:microsoft.com/office/officeart/2016/7/layout/BasicLinearProcessNumbered"/>
    <dgm:cxn modelId="{5B91059E-CB1B-4DB6-BAA4-93DE5ED02D0F}" type="presParOf" srcId="{AFD7A439-FC4D-4B95-9978-4125CCE02712}" destId="{113935C1-4322-4B16-8D77-05B6BFFD9127}" srcOrd="1" destOrd="0" presId="urn:microsoft.com/office/officeart/2016/7/layout/BasicLinearProcessNumbered"/>
    <dgm:cxn modelId="{7542D152-2D69-4841-9FCD-1174ED9BC921}" type="presParOf" srcId="{AFD7A439-FC4D-4B95-9978-4125CCE02712}" destId="{3FDC6B55-686A-49E3-8713-189A16E0DAFA}" srcOrd="2" destOrd="0" presId="urn:microsoft.com/office/officeart/2016/7/layout/BasicLinearProcessNumbered"/>
    <dgm:cxn modelId="{030DE972-8199-4D40-8312-5ACF81DD2615}" type="presParOf" srcId="{AFD7A439-FC4D-4B95-9978-4125CCE02712}" destId="{838F4BC0-1229-431D-BD4B-225DECE10A98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96912-C529-4124-AE2C-239728C7A191}">
      <dsp:nvSpPr>
        <dsp:cNvPr id="0" name=""/>
        <dsp:cNvSpPr/>
      </dsp:nvSpPr>
      <dsp:spPr>
        <a:xfrm>
          <a:off x="0" y="1091406"/>
          <a:ext cx="1643062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Windows Active Directory</a:t>
          </a:r>
        </a:p>
      </dsp:txBody>
      <dsp:txXfrm>
        <a:off x="0" y="1880076"/>
        <a:ext cx="1643062" cy="1183005"/>
      </dsp:txXfrm>
    </dsp:sp>
    <dsp:sp modelId="{1EF3CC9F-AD71-4457-8C08-52875D30E5A0}">
      <dsp:nvSpPr>
        <dsp:cNvPr id="0" name=""/>
        <dsp:cNvSpPr/>
      </dsp:nvSpPr>
      <dsp:spPr>
        <a:xfrm>
          <a:off x="0" y="1091406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01</a:t>
          </a:r>
        </a:p>
      </dsp:txBody>
      <dsp:txXfrm>
        <a:off x="0" y="1091406"/>
        <a:ext cx="1643062" cy="788670"/>
      </dsp:txXfrm>
    </dsp:sp>
    <dsp:sp modelId="{D03EAA87-19B1-4EE7-98BC-798E94C41ACC}">
      <dsp:nvSpPr>
        <dsp:cNvPr id="0" name=""/>
        <dsp:cNvSpPr/>
      </dsp:nvSpPr>
      <dsp:spPr>
        <a:xfrm>
          <a:off x="1774507" y="1091406"/>
          <a:ext cx="1643062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Mail </a:t>
          </a:r>
          <a:br>
            <a:rPr lang="en-US" sz="1800" kern="1200" dirty="0"/>
          </a:br>
          <a:r>
            <a:rPr lang="en-US" sz="1800" kern="1200" dirty="0"/>
            <a:t>Services</a:t>
          </a:r>
        </a:p>
      </dsp:txBody>
      <dsp:txXfrm>
        <a:off x="1774507" y="1880076"/>
        <a:ext cx="1643062" cy="1183005"/>
      </dsp:txXfrm>
    </dsp:sp>
    <dsp:sp modelId="{04A64197-D940-413B-B32C-0357428FB317}">
      <dsp:nvSpPr>
        <dsp:cNvPr id="0" name=""/>
        <dsp:cNvSpPr/>
      </dsp:nvSpPr>
      <dsp:spPr>
        <a:xfrm>
          <a:off x="1774507" y="1091406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02</a:t>
          </a:r>
        </a:p>
      </dsp:txBody>
      <dsp:txXfrm>
        <a:off x="1774507" y="1091406"/>
        <a:ext cx="1643062" cy="788670"/>
      </dsp:txXfrm>
    </dsp:sp>
    <dsp:sp modelId="{FBF66CC7-1DAC-4868-8F0B-CFE11EF20B0B}">
      <dsp:nvSpPr>
        <dsp:cNvPr id="0" name=""/>
        <dsp:cNvSpPr/>
      </dsp:nvSpPr>
      <dsp:spPr>
        <a:xfrm>
          <a:off x="3549015" y="1091406"/>
          <a:ext cx="1643062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SaaS</a:t>
          </a:r>
        </a:p>
      </dsp:txBody>
      <dsp:txXfrm>
        <a:off x="3549015" y="1880076"/>
        <a:ext cx="1643062" cy="1183005"/>
      </dsp:txXfrm>
    </dsp:sp>
    <dsp:sp modelId="{30FF75C6-6219-4763-AD1C-06ECD0F71A71}">
      <dsp:nvSpPr>
        <dsp:cNvPr id="0" name=""/>
        <dsp:cNvSpPr/>
      </dsp:nvSpPr>
      <dsp:spPr>
        <a:xfrm>
          <a:off x="3549015" y="1091406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03</a:t>
          </a:r>
        </a:p>
      </dsp:txBody>
      <dsp:txXfrm>
        <a:off x="3549015" y="1091406"/>
        <a:ext cx="1643062" cy="788670"/>
      </dsp:txXfrm>
    </dsp:sp>
    <dsp:sp modelId="{732FE547-BDEA-4B2B-AEFF-575BED462C21}">
      <dsp:nvSpPr>
        <dsp:cNvPr id="0" name=""/>
        <dsp:cNvSpPr/>
      </dsp:nvSpPr>
      <dsp:spPr>
        <a:xfrm>
          <a:off x="5323522" y="1091406"/>
          <a:ext cx="1643062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Cloud Services</a:t>
          </a:r>
        </a:p>
      </dsp:txBody>
      <dsp:txXfrm>
        <a:off x="5323522" y="1880076"/>
        <a:ext cx="1643062" cy="1183005"/>
      </dsp:txXfrm>
    </dsp:sp>
    <dsp:sp modelId="{0A5F338A-67AA-41C7-9EF1-BAAAA0E5CB2A}">
      <dsp:nvSpPr>
        <dsp:cNvPr id="0" name=""/>
        <dsp:cNvSpPr/>
      </dsp:nvSpPr>
      <dsp:spPr>
        <a:xfrm>
          <a:off x="5323522" y="1091406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04</a:t>
          </a:r>
        </a:p>
      </dsp:txBody>
      <dsp:txXfrm>
        <a:off x="5323522" y="1091406"/>
        <a:ext cx="1643062" cy="788670"/>
      </dsp:txXfrm>
    </dsp:sp>
    <dsp:sp modelId="{95964790-6C38-4F6A-97FC-C014982D9F30}">
      <dsp:nvSpPr>
        <dsp:cNvPr id="0" name=""/>
        <dsp:cNvSpPr/>
      </dsp:nvSpPr>
      <dsp:spPr>
        <a:xfrm>
          <a:off x="7098030" y="1091406"/>
          <a:ext cx="1643062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Virtual Environments</a:t>
          </a:r>
        </a:p>
      </dsp:txBody>
      <dsp:txXfrm>
        <a:off x="7098030" y="1880076"/>
        <a:ext cx="1643062" cy="1183005"/>
      </dsp:txXfrm>
    </dsp:sp>
    <dsp:sp modelId="{8D3DAD6C-6871-44BD-B030-42C3162B8DB3}">
      <dsp:nvSpPr>
        <dsp:cNvPr id="0" name=""/>
        <dsp:cNvSpPr/>
      </dsp:nvSpPr>
      <dsp:spPr>
        <a:xfrm>
          <a:off x="7098030" y="1091406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05</a:t>
          </a:r>
        </a:p>
      </dsp:txBody>
      <dsp:txXfrm>
        <a:off x="7098030" y="1091406"/>
        <a:ext cx="1643062" cy="788670"/>
      </dsp:txXfrm>
    </dsp:sp>
    <dsp:sp modelId="{D3E04F77-4590-4615-A464-40551B7B8165}">
      <dsp:nvSpPr>
        <dsp:cNvPr id="0" name=""/>
        <dsp:cNvSpPr/>
      </dsp:nvSpPr>
      <dsp:spPr>
        <a:xfrm>
          <a:off x="8872537" y="1091406"/>
          <a:ext cx="1643062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Research Consultations</a:t>
          </a:r>
        </a:p>
      </dsp:txBody>
      <dsp:txXfrm>
        <a:off x="8872537" y="1880076"/>
        <a:ext cx="1643062" cy="1183005"/>
      </dsp:txXfrm>
    </dsp:sp>
    <dsp:sp modelId="{A800AD9C-9E96-4144-85A4-001A6B81FC14}">
      <dsp:nvSpPr>
        <dsp:cNvPr id="0" name=""/>
        <dsp:cNvSpPr/>
      </dsp:nvSpPr>
      <dsp:spPr>
        <a:xfrm>
          <a:off x="8872537" y="1091406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06</a:t>
          </a:r>
        </a:p>
      </dsp:txBody>
      <dsp:txXfrm>
        <a:off x="8872537" y="1091406"/>
        <a:ext cx="1643062" cy="7886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986B8-B82B-488B-9284-D78E5CA338F9}">
      <dsp:nvSpPr>
        <dsp:cNvPr id="0" name=""/>
        <dsp:cNvSpPr/>
      </dsp:nvSpPr>
      <dsp:spPr>
        <a:xfrm>
          <a:off x="10090" y="414771"/>
          <a:ext cx="3426543" cy="102796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</a:rPr>
            <a:t>Virtual Machine Environments (VME)</a:t>
          </a:r>
        </a:p>
      </dsp:txBody>
      <dsp:txXfrm>
        <a:off x="10090" y="414771"/>
        <a:ext cx="3426543" cy="1027963"/>
      </dsp:txXfrm>
    </dsp:sp>
    <dsp:sp modelId="{67A1A0B1-2CF2-49F2-8D13-7EA231706519}">
      <dsp:nvSpPr>
        <dsp:cNvPr id="0" name=""/>
        <dsp:cNvSpPr/>
      </dsp:nvSpPr>
      <dsp:spPr>
        <a:xfrm>
          <a:off x="10090" y="1442734"/>
          <a:ext cx="3426543" cy="229698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Linux and Windows Virtual Machines for general use by Departments or Faculty/Staff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300" kern="1200" dirty="0"/>
          </a:br>
          <a:r>
            <a:rPr lang="en-US" sz="1300" kern="1200" dirty="0"/>
            <a:t>CCS Managed (Optional Service)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300" kern="1200"/>
          </a:br>
          <a:r>
            <a:rPr lang="en-US" sz="1300" kern="1200">
              <a:hlinkClick xmlns:r="http://schemas.openxmlformats.org/officeDocument/2006/relationships" r:id="rId1"/>
            </a:rPr>
            <a:t>IT Service Catalog</a:t>
          </a:r>
          <a:endParaRPr lang="en-US" sz="1300" kern="1200"/>
        </a:p>
      </dsp:txBody>
      <dsp:txXfrm>
        <a:off x="10090" y="1442734"/>
        <a:ext cx="3426543" cy="2296982"/>
      </dsp:txXfrm>
    </dsp:sp>
    <dsp:sp modelId="{B7420D35-DF23-4B80-94DF-39B85C1AEFCC}">
      <dsp:nvSpPr>
        <dsp:cNvPr id="0" name=""/>
        <dsp:cNvSpPr/>
      </dsp:nvSpPr>
      <dsp:spPr>
        <a:xfrm>
          <a:off x="3544528" y="414771"/>
          <a:ext cx="3426543" cy="102796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solidFill>
                <a:schemeClr val="tx1"/>
              </a:solidFill>
            </a:rPr>
            <a:t>VME + PHI</a:t>
          </a:r>
        </a:p>
      </dsp:txBody>
      <dsp:txXfrm>
        <a:off x="3544528" y="414771"/>
        <a:ext cx="3426543" cy="1027963"/>
      </dsp:txXfrm>
    </dsp:sp>
    <dsp:sp modelId="{3F4C86A9-9AEB-4F6F-9B4A-DFD78386C8BC}">
      <dsp:nvSpPr>
        <dsp:cNvPr id="0" name=""/>
        <dsp:cNvSpPr/>
      </dsp:nvSpPr>
      <dsp:spPr>
        <a:xfrm>
          <a:off x="3544528" y="1442734"/>
          <a:ext cx="3426543" cy="229698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Linux and Windows Virtual Machines for PHI research or contractual agreements involving compliance with HIPAA</a:t>
          </a:r>
          <a:br>
            <a:rPr lang="en-US" sz="1300" kern="1200" dirty="0"/>
          </a:br>
          <a:endParaRPr lang="en-US" sz="130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CCS Managed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300" kern="1200" dirty="0"/>
          </a:br>
          <a:r>
            <a:rPr lang="en-US" sz="1300" kern="1200" dirty="0">
              <a:hlinkClick xmlns:r="http://schemas.openxmlformats.org/officeDocument/2006/relationships" r:id="rId2"/>
            </a:rPr>
            <a:t>IT Service Catalog</a:t>
          </a:r>
          <a:endParaRPr lang="en-US" sz="1300" kern="1200" dirty="0"/>
        </a:p>
      </dsp:txBody>
      <dsp:txXfrm>
        <a:off x="3544528" y="1442734"/>
        <a:ext cx="3426543" cy="2296982"/>
      </dsp:txXfrm>
    </dsp:sp>
    <dsp:sp modelId="{0489AED7-7F16-4F6A-B5B8-F022BBAFA584}">
      <dsp:nvSpPr>
        <dsp:cNvPr id="0" name=""/>
        <dsp:cNvSpPr/>
      </dsp:nvSpPr>
      <dsp:spPr>
        <a:xfrm>
          <a:off x="7078966" y="414771"/>
          <a:ext cx="3426543" cy="1027963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</a:rPr>
            <a:t>Secure Research Environment (SRE)</a:t>
          </a:r>
        </a:p>
      </dsp:txBody>
      <dsp:txXfrm>
        <a:off x="7078966" y="414771"/>
        <a:ext cx="3426543" cy="1027963"/>
      </dsp:txXfrm>
    </dsp:sp>
    <dsp:sp modelId="{DFC53E2C-C46D-4FF6-9055-4CFB47377D99}">
      <dsp:nvSpPr>
        <dsp:cNvPr id="0" name=""/>
        <dsp:cNvSpPr/>
      </dsp:nvSpPr>
      <dsp:spPr>
        <a:xfrm>
          <a:off x="7078966" y="1442734"/>
          <a:ext cx="3426543" cy="229698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Linux and Windows Virtual Machines and Secure Access Points for Researchers with Technology Control Plans involving Controlled Unclassified Information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300" kern="1200" dirty="0"/>
          </a:br>
          <a:r>
            <a:rPr lang="en-US" sz="1300" kern="1200" dirty="0"/>
            <a:t>CCS Managed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1300" kern="1200"/>
          </a:br>
          <a:r>
            <a:rPr lang="en-US" sz="1300" kern="1200">
              <a:hlinkClick xmlns:r="http://schemas.openxmlformats.org/officeDocument/2006/relationships" r:id="rId3"/>
            </a:rPr>
            <a:t>IT Service Catalog</a:t>
          </a:r>
          <a:endParaRPr lang="en-US" sz="1300" kern="1200"/>
        </a:p>
      </dsp:txBody>
      <dsp:txXfrm>
        <a:off x="7078966" y="1442734"/>
        <a:ext cx="3426543" cy="22969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343F6-65AE-44DE-9E35-6D1C077D314B}">
      <dsp:nvSpPr>
        <dsp:cNvPr id="0" name=""/>
        <dsp:cNvSpPr/>
      </dsp:nvSpPr>
      <dsp:spPr>
        <a:xfrm>
          <a:off x="10090" y="686984"/>
          <a:ext cx="3426543" cy="102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Hokies Accounts</a:t>
          </a:r>
        </a:p>
      </dsp:txBody>
      <dsp:txXfrm>
        <a:off x="10090" y="686984"/>
        <a:ext cx="3426543" cy="1027963"/>
      </dsp:txXfrm>
    </dsp:sp>
    <dsp:sp modelId="{C5B15F58-836D-4065-8758-769C9CB0DF9B}">
      <dsp:nvSpPr>
        <dsp:cNvPr id="0" name=""/>
        <dsp:cNvSpPr/>
      </dsp:nvSpPr>
      <dsp:spPr>
        <a:xfrm>
          <a:off x="10090" y="1714947"/>
          <a:ext cx="3426543" cy="175255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User accounts in VT Windows AD provisioned during VT Onboarding.  Used also for Office 365 and Exchange Online</a:t>
          </a:r>
        </a:p>
      </dsp:txBody>
      <dsp:txXfrm>
        <a:off x="10090" y="1714947"/>
        <a:ext cx="3426543" cy="1752556"/>
      </dsp:txXfrm>
    </dsp:sp>
    <dsp:sp modelId="{BE06B3F0-0660-48CF-B03F-78463D11637E}">
      <dsp:nvSpPr>
        <dsp:cNvPr id="0" name=""/>
        <dsp:cNvSpPr/>
      </dsp:nvSpPr>
      <dsp:spPr>
        <a:xfrm>
          <a:off x="3544528" y="686984"/>
          <a:ext cx="3426543" cy="102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University Services Domain</a:t>
          </a:r>
        </a:p>
      </dsp:txBody>
      <dsp:txXfrm>
        <a:off x="3544528" y="686984"/>
        <a:ext cx="3426543" cy="1027963"/>
      </dsp:txXfrm>
    </dsp:sp>
    <dsp:sp modelId="{71EBB72D-73D4-472B-AC4E-DBA7BA339CC2}">
      <dsp:nvSpPr>
        <dsp:cNvPr id="0" name=""/>
        <dsp:cNvSpPr/>
      </dsp:nvSpPr>
      <dsp:spPr>
        <a:xfrm>
          <a:off x="3544528" y="1714947"/>
          <a:ext cx="3426543" cy="175255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Users can use ADadmin to add their computers to the </a:t>
          </a:r>
          <a:br>
            <a:rPr lang="en-US" sz="1500" kern="1200" dirty="0"/>
          </a:br>
          <a:r>
            <a:rPr lang="en-US" sz="1500" kern="1200" dirty="0"/>
            <a:t>VT Windows AD</a:t>
          </a:r>
          <a:br>
            <a:rPr lang="en-US" sz="1500" kern="1200" dirty="0"/>
          </a:br>
          <a:br>
            <a:rPr lang="en-US" sz="1500" kern="1200" dirty="0"/>
          </a:br>
          <a:r>
            <a:rPr lang="en-US" sz="1500" kern="1200" dirty="0">
              <a:hlinkClick xmlns:r="http://schemas.openxmlformats.org/officeDocument/2006/relationships" r:id="rId1"/>
            </a:rPr>
            <a:t>IT Service Catalog</a:t>
          </a:r>
          <a:endParaRPr lang="en-US" sz="1500" kern="1200" dirty="0"/>
        </a:p>
      </dsp:txBody>
      <dsp:txXfrm>
        <a:off x="3544528" y="1714947"/>
        <a:ext cx="3426543" cy="1752556"/>
      </dsp:txXfrm>
    </dsp:sp>
    <dsp:sp modelId="{F4F75783-D16D-4F27-9994-D5B4A5C33DBC}">
      <dsp:nvSpPr>
        <dsp:cNvPr id="0" name=""/>
        <dsp:cNvSpPr/>
      </dsp:nvSpPr>
      <dsp:spPr>
        <a:xfrm>
          <a:off x="7078966" y="686984"/>
          <a:ext cx="3426543" cy="1027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73" tIns="270773" rIns="270773" bIns="270773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Central Services Domain</a:t>
          </a:r>
        </a:p>
      </dsp:txBody>
      <dsp:txXfrm>
        <a:off x="7078966" y="686984"/>
        <a:ext cx="3426543" cy="1027963"/>
      </dsp:txXfrm>
    </dsp:sp>
    <dsp:sp modelId="{8814F324-BBD4-46C7-BDDA-E4A9A6B7C6A5}">
      <dsp:nvSpPr>
        <dsp:cNvPr id="0" name=""/>
        <dsp:cNvSpPr/>
      </dsp:nvSpPr>
      <dsp:spPr>
        <a:xfrm>
          <a:off x="7078966" y="1714947"/>
          <a:ext cx="3426543" cy="175255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38466" tIns="338466" rIns="338466" bIns="338466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Department managed users and computers within VT Windows AD</a:t>
          </a:r>
          <a:br>
            <a:rPr lang="en-US" sz="1500" kern="1200" dirty="0"/>
          </a:br>
          <a:br>
            <a:rPr lang="en-US" sz="1500" kern="1200" dirty="0"/>
          </a:br>
          <a:br>
            <a:rPr lang="en-US" sz="1500" kern="1200" dirty="0"/>
          </a:br>
          <a:r>
            <a:rPr lang="en-US" sz="1500" kern="1200" dirty="0">
              <a:hlinkClick xmlns:r="http://schemas.openxmlformats.org/officeDocument/2006/relationships" r:id="rId2"/>
            </a:rPr>
            <a:t>IT Service Catalog</a:t>
          </a:r>
          <a:endParaRPr lang="en-US" sz="1500" kern="1200" dirty="0"/>
        </a:p>
      </dsp:txBody>
      <dsp:txXfrm>
        <a:off x="7078966" y="1714947"/>
        <a:ext cx="3426543" cy="1752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EF508-F69D-4B33-A697-01A3C6665A22}">
      <dsp:nvSpPr>
        <dsp:cNvPr id="0" name=""/>
        <dsp:cNvSpPr/>
      </dsp:nvSpPr>
      <dsp:spPr>
        <a:xfrm>
          <a:off x="51" y="35263"/>
          <a:ext cx="4913783" cy="54720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VT Gmail</a:t>
          </a:r>
        </a:p>
      </dsp:txBody>
      <dsp:txXfrm>
        <a:off x="51" y="35263"/>
        <a:ext cx="4913783" cy="547200"/>
      </dsp:txXfrm>
    </dsp:sp>
    <dsp:sp modelId="{FB94165B-0022-4595-986A-C6683BF1FBE1}">
      <dsp:nvSpPr>
        <dsp:cNvPr id="0" name=""/>
        <dsp:cNvSpPr/>
      </dsp:nvSpPr>
      <dsp:spPr>
        <a:xfrm>
          <a:off x="51" y="582463"/>
          <a:ext cx="4913783" cy="353676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 dirty="0"/>
            <a:t>Individual Mailboxes:</a:t>
          </a:r>
          <a:r>
            <a:rPr lang="en-US" sz="1900" kern="1200" dirty="0"/>
            <a:t> </a:t>
          </a:r>
          <a:br>
            <a:rPr lang="en-US" sz="1900" kern="1200" dirty="0"/>
          </a:br>
          <a:r>
            <a:rPr lang="en-US" sz="1900" kern="1200" dirty="0"/>
            <a:t>Available to all faculty, staff, students, alumni, and retirees</a:t>
          </a:r>
          <a:br>
            <a:rPr lang="en-US" sz="1900" kern="1200" dirty="0"/>
          </a:br>
          <a:br>
            <a:rPr lang="en-US" sz="1900" kern="1200" dirty="0"/>
          </a:br>
          <a:r>
            <a:rPr lang="en-US" sz="1900" kern="1200" dirty="0">
              <a:hlinkClick xmlns:r="http://schemas.openxmlformats.org/officeDocument/2006/relationships" r:id="rId1"/>
            </a:rPr>
            <a:t>IT Service Catalog</a:t>
          </a:r>
          <a:br>
            <a:rPr lang="en-US" sz="1900" kern="1200" dirty="0"/>
          </a:b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 dirty="0"/>
            <a:t>Departmental Mail Option:</a:t>
          </a:r>
          <a:r>
            <a:rPr lang="en-US" sz="1900" kern="1200" dirty="0"/>
            <a:t> </a:t>
          </a:r>
          <a:br>
            <a:rPr lang="en-US" sz="1900" kern="1200" dirty="0"/>
          </a:br>
          <a:r>
            <a:rPr lang="en-US" sz="1900" kern="1200" dirty="0"/>
            <a:t>Google Auxiliary Email </a:t>
          </a:r>
          <a:br>
            <a:rPr lang="en-US" sz="1900" kern="1200" dirty="0"/>
          </a:br>
          <a:r>
            <a:rPr lang="en-US" sz="1900" kern="1200" dirty="0"/>
            <a:t>(uses mailbox delegation)</a:t>
          </a:r>
          <a:br>
            <a:rPr lang="en-US" sz="1900" kern="1200" dirty="0"/>
          </a:br>
          <a:br>
            <a:rPr lang="en-US" sz="1900" kern="1200" dirty="0"/>
          </a:br>
          <a:r>
            <a:rPr lang="en-US" sz="1900" kern="1200" dirty="0">
              <a:hlinkClick xmlns:r="http://schemas.openxmlformats.org/officeDocument/2006/relationships" r:id="rId2"/>
            </a:rPr>
            <a:t>IT Service Catalog</a:t>
          </a:r>
          <a:endParaRPr lang="en-US" sz="1900" kern="1200" dirty="0"/>
        </a:p>
      </dsp:txBody>
      <dsp:txXfrm>
        <a:off x="51" y="582463"/>
        <a:ext cx="4913783" cy="3536760"/>
      </dsp:txXfrm>
    </dsp:sp>
    <dsp:sp modelId="{4A6F5391-D028-4945-B127-C3FD55AD7E96}">
      <dsp:nvSpPr>
        <dsp:cNvPr id="0" name=""/>
        <dsp:cNvSpPr/>
      </dsp:nvSpPr>
      <dsp:spPr>
        <a:xfrm>
          <a:off x="5601764" y="35263"/>
          <a:ext cx="4913783" cy="54720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VT Exchange Online</a:t>
          </a:r>
        </a:p>
      </dsp:txBody>
      <dsp:txXfrm>
        <a:off x="5601764" y="35263"/>
        <a:ext cx="4913783" cy="547200"/>
      </dsp:txXfrm>
    </dsp:sp>
    <dsp:sp modelId="{F9761737-70FC-47DB-ABE9-6F9B637DCD5B}">
      <dsp:nvSpPr>
        <dsp:cNvPr id="0" name=""/>
        <dsp:cNvSpPr/>
      </dsp:nvSpPr>
      <dsp:spPr>
        <a:xfrm>
          <a:off x="5601764" y="582463"/>
          <a:ext cx="4913783" cy="353676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 dirty="0"/>
            <a:t>Individual Mailboxes:</a:t>
          </a:r>
          <a:br>
            <a:rPr lang="en-US" sz="1900" kern="1200" dirty="0"/>
          </a:br>
          <a:r>
            <a:rPr lang="en-US" sz="1900" kern="1200" dirty="0"/>
            <a:t>Available to all faculty, staff, and sponsored students</a:t>
          </a:r>
          <a:br>
            <a:rPr lang="en-US" sz="1900" kern="1200" dirty="0"/>
          </a:br>
          <a:br>
            <a:rPr lang="en-US" sz="1900" kern="1200" dirty="0"/>
          </a:br>
          <a:r>
            <a:rPr lang="en-US" sz="1900" kern="1200" dirty="0">
              <a:hlinkClick xmlns:r="http://schemas.openxmlformats.org/officeDocument/2006/relationships" r:id="rId3"/>
            </a:rPr>
            <a:t>IT Service Catalog</a:t>
          </a:r>
          <a:br>
            <a:rPr lang="en-US" sz="1900" kern="1200" dirty="0"/>
          </a:b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 dirty="0"/>
            <a:t>Departmental Mail Option:</a:t>
          </a:r>
          <a:r>
            <a:rPr lang="en-US" sz="1900" kern="1200" dirty="0"/>
            <a:t> </a:t>
          </a:r>
          <a:br>
            <a:rPr lang="en-US" sz="1900" kern="1200" dirty="0"/>
          </a:br>
          <a:r>
            <a:rPr lang="en-US" sz="1900" kern="1200" dirty="0"/>
            <a:t>VT Pace Account </a:t>
          </a:r>
          <a:br>
            <a:rPr lang="en-US" sz="1900" kern="1200" dirty="0"/>
          </a:br>
          <a:r>
            <a:rPr lang="en-US" sz="1900" kern="1200" dirty="0"/>
            <a:t>(uses VT Windows AD security groups)</a:t>
          </a:r>
          <a:br>
            <a:rPr lang="en-US" sz="1900" kern="1200" dirty="0"/>
          </a:br>
          <a:br>
            <a:rPr lang="en-US" sz="1900" kern="1200" dirty="0"/>
          </a:br>
          <a:r>
            <a:rPr lang="en-US" sz="1900" kern="1200" dirty="0">
              <a:hlinkClick xmlns:r="http://schemas.openxmlformats.org/officeDocument/2006/relationships" r:id="rId4"/>
            </a:rPr>
            <a:t>IT Service Catalog</a:t>
          </a:r>
          <a:br>
            <a:rPr lang="en-US" sz="1900" kern="1200" dirty="0"/>
          </a:br>
          <a:endParaRPr lang="en-US" sz="1900" kern="1200" dirty="0"/>
        </a:p>
      </dsp:txBody>
      <dsp:txXfrm>
        <a:off x="5601764" y="582463"/>
        <a:ext cx="4913783" cy="35367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58E562-91F9-4317-91BD-01749F5E4D93}">
      <dsp:nvSpPr>
        <dsp:cNvPr id="0" name=""/>
        <dsp:cNvSpPr/>
      </dsp:nvSpPr>
      <dsp:spPr>
        <a:xfrm>
          <a:off x="3286" y="9049"/>
          <a:ext cx="3203971" cy="128158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G Suite</a:t>
          </a:r>
        </a:p>
      </dsp:txBody>
      <dsp:txXfrm>
        <a:off x="3286" y="9049"/>
        <a:ext cx="3203971" cy="1281588"/>
      </dsp:txXfrm>
    </dsp:sp>
    <dsp:sp modelId="{F613514C-EB08-4BA2-8F72-697FFB28059C}">
      <dsp:nvSpPr>
        <dsp:cNvPr id="0" name=""/>
        <dsp:cNvSpPr/>
      </dsp:nvSpPr>
      <dsp:spPr>
        <a:xfrm>
          <a:off x="3286" y="1290638"/>
          <a:ext cx="3203971" cy="2854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Core Components</a:t>
          </a:r>
          <a:br>
            <a:rPr lang="en-US" sz="2100" kern="1200" dirty="0"/>
          </a:br>
          <a:r>
            <a:rPr lang="en-US" sz="1400" kern="1200" dirty="0"/>
            <a:t>Available to Faculty, Staff, Students, Alumni, and Retirees</a:t>
          </a:r>
          <a:br>
            <a:rPr lang="en-US" sz="2100" kern="1200" dirty="0"/>
          </a:br>
          <a:br>
            <a:rPr lang="en-US" sz="2000" kern="1200" dirty="0"/>
          </a:br>
          <a:br>
            <a:rPr lang="en-US" sz="2100" kern="1200" dirty="0"/>
          </a:br>
          <a:r>
            <a:rPr lang="en-US" sz="2000" kern="1200" dirty="0">
              <a:hlinkClick xmlns:r="http://schemas.openxmlformats.org/officeDocument/2006/relationships" r:id="rId1"/>
            </a:rPr>
            <a:t>IT Service Catalog</a:t>
          </a:r>
          <a:endParaRPr lang="en-US" sz="2000" kern="1200" dirty="0"/>
        </a:p>
      </dsp:txBody>
      <dsp:txXfrm>
        <a:off x="3286" y="1290638"/>
        <a:ext cx="3203971" cy="2854800"/>
      </dsp:txXfrm>
    </dsp:sp>
    <dsp:sp modelId="{9EFEF508-F69D-4B33-A697-01A3C6665A22}">
      <dsp:nvSpPr>
        <dsp:cNvPr id="0" name=""/>
        <dsp:cNvSpPr/>
      </dsp:nvSpPr>
      <dsp:spPr>
        <a:xfrm>
          <a:off x="3655814" y="9049"/>
          <a:ext cx="3203971" cy="128158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O365</a:t>
          </a:r>
        </a:p>
      </dsp:txBody>
      <dsp:txXfrm>
        <a:off x="3655814" y="9049"/>
        <a:ext cx="3203971" cy="1281588"/>
      </dsp:txXfrm>
    </dsp:sp>
    <dsp:sp modelId="{FB94165B-0022-4595-986A-C6683BF1FBE1}">
      <dsp:nvSpPr>
        <dsp:cNvPr id="0" name=""/>
        <dsp:cNvSpPr/>
      </dsp:nvSpPr>
      <dsp:spPr>
        <a:xfrm>
          <a:off x="3655814" y="1290638"/>
          <a:ext cx="3203971" cy="2854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Core Components </a:t>
          </a:r>
          <a:br>
            <a:rPr lang="en-US" sz="2000" kern="1200" dirty="0"/>
          </a:br>
          <a:r>
            <a:rPr lang="en-US" sz="1400" kern="1200" dirty="0"/>
            <a:t>Online Version - Available to Faculty, Staff, and Students</a:t>
          </a:r>
          <a:br>
            <a:rPr lang="en-US" sz="2000" kern="1200" dirty="0"/>
          </a:b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O365 </a:t>
          </a:r>
          <a:r>
            <a:rPr lang="en-US" sz="2000" kern="1200" dirty="0" err="1"/>
            <a:t>ProPlus</a:t>
          </a:r>
          <a:r>
            <a:rPr lang="en-US" sz="2000" kern="1200" dirty="0"/>
            <a:t> </a:t>
          </a:r>
          <a:br>
            <a:rPr lang="en-US" sz="2000" kern="1200" dirty="0"/>
          </a:br>
          <a:r>
            <a:rPr lang="en-US" sz="1400" kern="1200" dirty="0"/>
            <a:t>Downloadable Version -</a:t>
          </a:r>
          <a:br>
            <a:rPr lang="en-US" sz="1400" kern="1200" dirty="0"/>
          </a:br>
          <a:r>
            <a:rPr lang="en-US" sz="1400" kern="1200" dirty="0"/>
            <a:t>Available to Licensed Individuals through ITPALS</a:t>
          </a:r>
          <a:br>
            <a:rPr lang="en-US" sz="1400" kern="1200" dirty="0"/>
          </a:br>
          <a:br>
            <a:rPr lang="en-US" sz="1400" kern="1200" dirty="0"/>
          </a:br>
          <a:br>
            <a:rPr lang="en-US" sz="1400" kern="1200" dirty="0"/>
          </a:br>
          <a:r>
            <a:rPr lang="en-US" sz="2000" kern="1200" dirty="0">
              <a:hlinkClick xmlns:r="http://schemas.openxmlformats.org/officeDocument/2006/relationships" r:id="rId2"/>
            </a:rPr>
            <a:t>IT Service Catalog</a:t>
          </a:r>
          <a:endParaRPr lang="en-US" sz="2000" kern="1200" dirty="0"/>
        </a:p>
      </dsp:txBody>
      <dsp:txXfrm>
        <a:off x="3655814" y="1290638"/>
        <a:ext cx="3203971" cy="2854800"/>
      </dsp:txXfrm>
    </dsp:sp>
    <dsp:sp modelId="{2397587C-0BC9-4679-89AE-606D16CA3450}">
      <dsp:nvSpPr>
        <dsp:cNvPr id="0" name=""/>
        <dsp:cNvSpPr/>
      </dsp:nvSpPr>
      <dsp:spPr>
        <a:xfrm>
          <a:off x="7308342" y="9049"/>
          <a:ext cx="3203971" cy="128158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Slack</a:t>
          </a:r>
        </a:p>
      </dsp:txBody>
      <dsp:txXfrm>
        <a:off x="7308342" y="9049"/>
        <a:ext cx="3203971" cy="1281588"/>
      </dsp:txXfrm>
    </dsp:sp>
    <dsp:sp modelId="{6EE97CA2-FD80-4B50-BE06-E16D7DD8EBD2}">
      <dsp:nvSpPr>
        <dsp:cNvPr id="0" name=""/>
        <dsp:cNvSpPr/>
      </dsp:nvSpPr>
      <dsp:spPr>
        <a:xfrm>
          <a:off x="7308342" y="1290638"/>
          <a:ext cx="3203971" cy="2854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User Licenses </a:t>
          </a:r>
          <a:br>
            <a:rPr lang="en-US" sz="2000" kern="1200" dirty="0"/>
          </a:br>
          <a:r>
            <a:rPr lang="en-US" sz="1400" kern="1200" dirty="0"/>
            <a:t>Departments can purchase user licenses for Faculty, Staff, and Sponsored Students</a:t>
          </a:r>
          <a:br>
            <a:rPr lang="en-US" sz="1400" kern="1200" dirty="0"/>
          </a:br>
          <a:br>
            <a:rPr lang="en-US" sz="2000" kern="1200" dirty="0"/>
          </a:br>
          <a:br>
            <a:rPr lang="en-US" sz="1400" kern="1200" dirty="0"/>
          </a:br>
          <a:r>
            <a:rPr lang="en-US" sz="2000" kern="1200" dirty="0">
              <a:hlinkClick xmlns:r="http://schemas.openxmlformats.org/officeDocument/2006/relationships" r:id="rId3"/>
            </a:rPr>
            <a:t>IT Service Catalog</a:t>
          </a:r>
          <a:endParaRPr lang="en-US" sz="2000" kern="1200" dirty="0"/>
        </a:p>
      </dsp:txBody>
      <dsp:txXfrm>
        <a:off x="7308342" y="1290638"/>
        <a:ext cx="3203971" cy="2854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ED502-856D-4C26-AF83-494DDE488026}">
      <dsp:nvSpPr>
        <dsp:cNvPr id="0" name=""/>
        <dsp:cNvSpPr/>
      </dsp:nvSpPr>
      <dsp:spPr>
        <a:xfrm>
          <a:off x="0" y="6569"/>
          <a:ext cx="6089650" cy="551655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bg1"/>
              </a:solidFill>
            </a:rPr>
            <a:t>Full Members</a:t>
          </a:r>
        </a:p>
      </dsp:txBody>
      <dsp:txXfrm>
        <a:off x="26930" y="33499"/>
        <a:ext cx="6035790" cy="497795"/>
      </dsp:txXfrm>
    </dsp:sp>
    <dsp:sp modelId="{5018B0EC-904C-4906-A1DF-BAA9C407B8F6}">
      <dsp:nvSpPr>
        <dsp:cNvPr id="0" name=""/>
        <dsp:cNvSpPr/>
      </dsp:nvSpPr>
      <dsp:spPr>
        <a:xfrm>
          <a:off x="0" y="558224"/>
          <a:ext cx="6089650" cy="114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34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Available now (launched 4/5/2018)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Departments may purchase annual licenses for</a:t>
          </a:r>
          <a:br>
            <a:rPr lang="en-US" sz="1800" kern="1200" dirty="0"/>
          </a:br>
          <a:r>
            <a:rPr lang="en-US" sz="1800" kern="1200" dirty="0"/>
            <a:t>$17 per user (prorated through December 19, 2018)</a:t>
          </a:r>
          <a:br>
            <a:rPr lang="en-US" sz="1800" kern="1200" dirty="0"/>
          </a:br>
          <a:endParaRPr lang="en-US" sz="1800" kern="1200" dirty="0"/>
        </a:p>
      </dsp:txBody>
      <dsp:txXfrm>
        <a:off x="0" y="558224"/>
        <a:ext cx="6089650" cy="1142640"/>
      </dsp:txXfrm>
    </dsp:sp>
    <dsp:sp modelId="{F98E289D-2831-46D1-9317-75A57BA329E0}">
      <dsp:nvSpPr>
        <dsp:cNvPr id="0" name=""/>
        <dsp:cNvSpPr/>
      </dsp:nvSpPr>
      <dsp:spPr>
        <a:xfrm>
          <a:off x="0" y="1700864"/>
          <a:ext cx="6089650" cy="551655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/>
              </a:solidFill>
            </a:rPr>
            <a:t>Multi-Channel Guests</a:t>
          </a:r>
        </a:p>
      </dsp:txBody>
      <dsp:txXfrm>
        <a:off x="26930" y="1727794"/>
        <a:ext cx="6035790" cy="497795"/>
      </dsp:txXfrm>
    </dsp:sp>
    <dsp:sp modelId="{A3C3D950-5FE9-44FF-9B05-9EAAC6BF1F5F}">
      <dsp:nvSpPr>
        <dsp:cNvPr id="0" name=""/>
        <dsp:cNvSpPr/>
      </dsp:nvSpPr>
      <dsp:spPr>
        <a:xfrm>
          <a:off x="0" y="2252519"/>
          <a:ext cx="6089650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34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Coming Soon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Non-VT users working in more than one channel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License required</a:t>
          </a:r>
          <a:br>
            <a:rPr lang="en-US" sz="1800" kern="1200" dirty="0"/>
          </a:br>
          <a:endParaRPr lang="en-US" sz="1800" kern="1200" dirty="0"/>
        </a:p>
      </dsp:txBody>
      <dsp:txXfrm>
        <a:off x="0" y="2252519"/>
        <a:ext cx="6089650" cy="1190250"/>
      </dsp:txXfrm>
    </dsp:sp>
    <dsp:sp modelId="{4CB718A3-55F6-4EBA-BCDA-38C9EE4042C9}">
      <dsp:nvSpPr>
        <dsp:cNvPr id="0" name=""/>
        <dsp:cNvSpPr/>
      </dsp:nvSpPr>
      <dsp:spPr>
        <a:xfrm>
          <a:off x="0" y="3442770"/>
          <a:ext cx="6089650" cy="551655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/>
              </a:solidFill>
            </a:rPr>
            <a:t>Single-Channel Guests</a:t>
          </a:r>
        </a:p>
      </dsp:txBody>
      <dsp:txXfrm>
        <a:off x="26930" y="3469700"/>
        <a:ext cx="6035790" cy="497795"/>
      </dsp:txXfrm>
    </dsp:sp>
    <dsp:sp modelId="{1A9B5A9F-18BA-4116-9F47-45DB35F39252}">
      <dsp:nvSpPr>
        <dsp:cNvPr id="0" name=""/>
        <dsp:cNvSpPr/>
      </dsp:nvSpPr>
      <dsp:spPr>
        <a:xfrm>
          <a:off x="0" y="3994425"/>
          <a:ext cx="6089650" cy="1571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34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Coming Soon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Users with access to only one channel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Tenant-wide limit based on the number of paid licenses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Guest accounts with set expiration dates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No additional cost</a:t>
          </a:r>
        </a:p>
      </dsp:txBody>
      <dsp:txXfrm>
        <a:off x="0" y="3994425"/>
        <a:ext cx="6089650" cy="15711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1ED502-856D-4C26-AF83-494DDE488026}">
      <dsp:nvSpPr>
        <dsp:cNvPr id="0" name=""/>
        <dsp:cNvSpPr/>
      </dsp:nvSpPr>
      <dsp:spPr>
        <a:xfrm>
          <a:off x="0" y="49342"/>
          <a:ext cx="6089650" cy="57563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Workspace Settings</a:t>
          </a:r>
        </a:p>
      </dsp:txBody>
      <dsp:txXfrm>
        <a:off x="28100" y="77442"/>
        <a:ext cx="6033450" cy="519439"/>
      </dsp:txXfrm>
    </dsp:sp>
    <dsp:sp modelId="{5018B0EC-904C-4906-A1DF-BAA9C407B8F6}">
      <dsp:nvSpPr>
        <dsp:cNvPr id="0" name=""/>
        <dsp:cNvSpPr/>
      </dsp:nvSpPr>
      <dsp:spPr>
        <a:xfrm>
          <a:off x="0" y="624982"/>
          <a:ext cx="6089650" cy="312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34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Version is Slack Plus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Single Sign On enabled with the VT Login Service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Display names set to VT Username (PID)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Invitations disabled (use </a:t>
          </a:r>
          <a:r>
            <a:rPr lang="en-US" sz="1900" kern="1200" dirty="0">
              <a:hlinkClick xmlns:r="http://schemas.openxmlformats.org/officeDocument/2006/relationships" r:id="rId1"/>
            </a:rPr>
            <a:t>IT Service Catalog</a:t>
          </a:r>
          <a:r>
            <a:rPr lang="en-US" sz="1900" kern="1200" dirty="0"/>
            <a:t>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eDiscovery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Message editing limited to 5 minutes</a:t>
          </a:r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Message deletion disabled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Members can create their own channels  </a:t>
          </a:r>
          <a:br>
            <a:rPr lang="en-US" sz="1900" kern="1200" dirty="0"/>
          </a:br>
          <a:r>
            <a:rPr lang="en-US" sz="1900" kern="1200" dirty="0"/>
            <a:t>(Note: Public channels are university wide)</a:t>
          </a:r>
          <a:br>
            <a:rPr lang="en-US" sz="1900" kern="1200" dirty="0"/>
          </a:br>
          <a:endParaRPr lang="en-US" sz="1900" kern="1200" dirty="0"/>
        </a:p>
      </dsp:txBody>
      <dsp:txXfrm>
        <a:off x="0" y="624982"/>
        <a:ext cx="6089650" cy="3129840"/>
      </dsp:txXfrm>
    </dsp:sp>
    <dsp:sp modelId="{2B641D01-2BB7-4159-8467-455E8D7CE40C}">
      <dsp:nvSpPr>
        <dsp:cNvPr id="0" name=""/>
        <dsp:cNvSpPr/>
      </dsp:nvSpPr>
      <dsp:spPr>
        <a:xfrm>
          <a:off x="0" y="3754822"/>
          <a:ext cx="6089650" cy="575639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App Integrations</a:t>
          </a:r>
        </a:p>
      </dsp:txBody>
      <dsp:txXfrm>
        <a:off x="28100" y="3782922"/>
        <a:ext cx="6033450" cy="519439"/>
      </dsp:txXfrm>
    </dsp:sp>
    <dsp:sp modelId="{7ECBB86B-563D-4698-876E-6C0DF1F2FA67}">
      <dsp:nvSpPr>
        <dsp:cNvPr id="0" name=""/>
        <dsp:cNvSpPr/>
      </dsp:nvSpPr>
      <dsp:spPr>
        <a:xfrm>
          <a:off x="0" y="4330462"/>
          <a:ext cx="6089650" cy="119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346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Visit </a:t>
          </a:r>
          <a:r>
            <a:rPr lang="en-US" sz="1900" kern="1200" dirty="0">
              <a:hlinkClick xmlns:r="http://schemas.openxmlformats.org/officeDocument/2006/relationships" r:id="rId2"/>
            </a:rPr>
            <a:t>Approved for this Workspace</a:t>
          </a:r>
          <a:r>
            <a:rPr lang="en-US" sz="1900" kern="1200" dirty="0"/>
            <a:t> to view the list of </a:t>
          </a:r>
          <a:br>
            <a:rPr lang="en-US" sz="1900" kern="1200" dirty="0"/>
          </a:br>
          <a:r>
            <a:rPr lang="en-US" sz="1900" kern="1200" dirty="0"/>
            <a:t>pre-approved apps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900" kern="1200" dirty="0"/>
            <a:t>Use </a:t>
          </a:r>
          <a:r>
            <a:rPr lang="en-US" sz="1900" kern="1200" dirty="0">
              <a:hlinkClick xmlns:r="http://schemas.openxmlformats.org/officeDocument/2006/relationships" r:id="rId3"/>
            </a:rPr>
            <a:t>Software License Agreement Review Request</a:t>
          </a:r>
          <a:r>
            <a:rPr lang="en-US" sz="1900" kern="1200" dirty="0"/>
            <a:t> to request new app integrations</a:t>
          </a:r>
        </a:p>
      </dsp:txBody>
      <dsp:txXfrm>
        <a:off x="0" y="4330462"/>
        <a:ext cx="6089650" cy="11923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750024-1DCB-4492-946A-8D7D929A800F}">
      <dsp:nvSpPr>
        <dsp:cNvPr id="0" name=""/>
        <dsp:cNvSpPr/>
      </dsp:nvSpPr>
      <dsp:spPr>
        <a:xfrm>
          <a:off x="0" y="0"/>
          <a:ext cx="2569852" cy="4351338"/>
        </a:xfrm>
        <a:prstGeom prst="roundRect">
          <a:avLst>
            <a:gd name="adj" fmla="val 10000"/>
          </a:avLst>
        </a:prstGeom>
        <a:solidFill>
          <a:schemeClr val="tx1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Email </a:t>
          </a:r>
          <a:br>
            <a:rPr lang="en-US" sz="2000" b="1" kern="1200" dirty="0"/>
          </a:br>
          <a:r>
            <a:rPr lang="en-US" sz="2000" b="1" kern="1200" dirty="0"/>
            <a:t>Attachments</a:t>
          </a:r>
          <a:br>
            <a:rPr lang="en-US" sz="2000" b="1" kern="1200" dirty="0"/>
          </a:br>
          <a:br>
            <a:rPr lang="en-US" sz="2000" b="1" kern="1200" dirty="0"/>
          </a:br>
          <a:br>
            <a:rPr lang="en-US" sz="2000" b="1" kern="1200" dirty="0"/>
          </a:br>
          <a:br>
            <a:rPr lang="en-US" sz="2000" b="1" kern="1200" dirty="0"/>
          </a:br>
          <a:endParaRPr lang="en-US" sz="2000" b="1" kern="1200" dirty="0"/>
        </a:p>
      </dsp:txBody>
      <dsp:txXfrm>
        <a:off x="0" y="1740535"/>
        <a:ext cx="2569852" cy="1740535"/>
      </dsp:txXfrm>
    </dsp:sp>
    <dsp:sp modelId="{F66AD773-4EB1-4D34-9002-691124AD3B0E}">
      <dsp:nvSpPr>
        <dsp:cNvPr id="0" name=""/>
        <dsp:cNvSpPr/>
      </dsp:nvSpPr>
      <dsp:spPr>
        <a:xfrm>
          <a:off x="562880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473ABD0B-1B56-4A72-BDEC-F4B424BC942C}">
      <dsp:nvSpPr>
        <dsp:cNvPr id="0" name=""/>
        <dsp:cNvSpPr/>
      </dsp:nvSpPr>
      <dsp:spPr>
        <a:xfrm>
          <a:off x="2649399" y="0"/>
          <a:ext cx="2569852" cy="4351338"/>
        </a:xfrm>
        <a:prstGeom prst="roundRect">
          <a:avLst>
            <a:gd name="adj" fmla="val 10000"/>
          </a:avLst>
        </a:prstGeom>
        <a:solidFill>
          <a:schemeClr val="tx1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Personal</a:t>
          </a:r>
          <a:br>
            <a:rPr lang="en-US" sz="2000" b="1" kern="1200" dirty="0"/>
          </a:br>
          <a:r>
            <a:rPr lang="en-US" sz="2000" b="1" kern="1200" dirty="0"/>
            <a:t>Cloud Drives</a:t>
          </a:r>
          <a:br>
            <a:rPr lang="en-US" sz="2000" b="1" kern="1200" dirty="0"/>
          </a:br>
          <a:br>
            <a:rPr lang="en-US" sz="2000" b="1" kern="1200" dirty="0"/>
          </a:br>
          <a:br>
            <a:rPr lang="en-US" sz="2000" b="1" kern="1200" dirty="0"/>
          </a:br>
          <a:br>
            <a:rPr lang="en-US" sz="2000" b="1" kern="1200" dirty="0"/>
          </a:br>
          <a:endParaRPr lang="en-US" sz="2000" b="1" kern="1200" dirty="0"/>
        </a:p>
      </dsp:txBody>
      <dsp:txXfrm>
        <a:off x="2649399" y="1740535"/>
        <a:ext cx="2569852" cy="1740535"/>
      </dsp:txXfrm>
    </dsp:sp>
    <dsp:sp modelId="{E91EA335-5F3F-4A9F-9B82-1AE8DAFAD574}">
      <dsp:nvSpPr>
        <dsp:cNvPr id="0" name=""/>
        <dsp:cNvSpPr/>
      </dsp:nvSpPr>
      <dsp:spPr>
        <a:xfrm>
          <a:off x="3209828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8544E8-93EF-4216-B1BA-876C2D595BC6}">
      <dsp:nvSpPr>
        <dsp:cNvPr id="0" name=""/>
        <dsp:cNvSpPr/>
      </dsp:nvSpPr>
      <dsp:spPr>
        <a:xfrm>
          <a:off x="5296347" y="0"/>
          <a:ext cx="2569852" cy="4351338"/>
        </a:xfrm>
        <a:prstGeom prst="roundRect">
          <a:avLst>
            <a:gd name="adj" fmla="val 10000"/>
          </a:avLst>
        </a:prstGeom>
        <a:solidFill>
          <a:schemeClr val="tx1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Team</a:t>
          </a:r>
          <a:br>
            <a:rPr lang="en-US" sz="2000" b="1" kern="1200" dirty="0"/>
          </a:br>
          <a:r>
            <a:rPr lang="en-US" sz="2000" b="1" kern="1200" dirty="0"/>
            <a:t>Cloud Drive</a:t>
          </a:r>
          <a:br>
            <a:rPr lang="en-US" sz="2000" b="1" kern="1200" dirty="0"/>
          </a:br>
          <a:br>
            <a:rPr lang="en-US" sz="2000" b="1" kern="1200" dirty="0"/>
          </a:br>
          <a:br>
            <a:rPr lang="en-US" sz="2000" b="1" kern="1200" dirty="0"/>
          </a:br>
          <a:br>
            <a:rPr lang="en-US" sz="2000" b="1" kern="1200" dirty="0"/>
          </a:br>
          <a:endParaRPr lang="en-US" sz="2000" b="1" kern="1200" dirty="0"/>
        </a:p>
      </dsp:txBody>
      <dsp:txXfrm>
        <a:off x="5296347" y="1740535"/>
        <a:ext cx="2569852" cy="1740535"/>
      </dsp:txXfrm>
    </dsp:sp>
    <dsp:sp modelId="{FAFC1DC2-8547-4191-B467-47EC206E7628}">
      <dsp:nvSpPr>
        <dsp:cNvPr id="0" name=""/>
        <dsp:cNvSpPr/>
      </dsp:nvSpPr>
      <dsp:spPr>
        <a:xfrm>
          <a:off x="5856776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97158F-F8A9-4585-95C1-1DC42EDFC717}">
      <dsp:nvSpPr>
        <dsp:cNvPr id="0" name=""/>
        <dsp:cNvSpPr/>
      </dsp:nvSpPr>
      <dsp:spPr>
        <a:xfrm>
          <a:off x="7943295" y="0"/>
          <a:ext cx="2569852" cy="4351338"/>
        </a:xfrm>
        <a:prstGeom prst="roundRect">
          <a:avLst>
            <a:gd name="adj" fmla="val 10000"/>
          </a:avLst>
        </a:prstGeom>
        <a:solidFill>
          <a:schemeClr val="tx1"/>
        </a:solidFill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Online</a:t>
          </a:r>
          <a:br>
            <a:rPr lang="en-US" sz="2000" b="1" kern="1200" dirty="0"/>
          </a:br>
          <a:r>
            <a:rPr lang="en-US" sz="2000" b="1" kern="1200" dirty="0"/>
            <a:t>Collaborative Spaces</a:t>
          </a:r>
          <a:br>
            <a:rPr lang="en-US" sz="2000" b="1" kern="1200" dirty="0"/>
          </a:br>
          <a:br>
            <a:rPr lang="en-US" sz="2000" b="1" kern="1200" dirty="0"/>
          </a:br>
          <a:br>
            <a:rPr lang="en-US" sz="2000" b="1" kern="1200" dirty="0"/>
          </a:br>
          <a:br>
            <a:rPr lang="en-US" sz="2000" b="1" kern="1200" dirty="0"/>
          </a:br>
          <a:endParaRPr lang="en-US" sz="2000" b="1" kern="1200" dirty="0"/>
        </a:p>
      </dsp:txBody>
      <dsp:txXfrm>
        <a:off x="7943295" y="1740535"/>
        <a:ext cx="2569852" cy="1740535"/>
      </dsp:txXfrm>
    </dsp:sp>
    <dsp:sp modelId="{C6580AF1-95D6-4108-A3DF-BBC56918F0FB}">
      <dsp:nvSpPr>
        <dsp:cNvPr id="0" name=""/>
        <dsp:cNvSpPr/>
      </dsp:nvSpPr>
      <dsp:spPr>
        <a:xfrm>
          <a:off x="8503724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FA73A-FEC6-44EB-8E7A-13D614DBD41A}">
      <dsp:nvSpPr>
        <dsp:cNvPr id="0" name=""/>
        <dsp:cNvSpPr/>
      </dsp:nvSpPr>
      <dsp:spPr>
        <a:xfrm>
          <a:off x="484087" y="3880072"/>
          <a:ext cx="9674352" cy="373462"/>
        </a:xfrm>
        <a:prstGeom prst="leftRightArrow">
          <a:avLst/>
        </a:prstGeom>
        <a:solidFill>
          <a:srgbClr val="1D4999"/>
        </a:solidFill>
        <a:ln w="12700" cap="flat" cmpd="sng" algn="ctr">
          <a:solidFill>
            <a:srgbClr val="1D4999"/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EF508-F69D-4B33-A697-01A3C6665A22}">
      <dsp:nvSpPr>
        <dsp:cNvPr id="0" name=""/>
        <dsp:cNvSpPr/>
      </dsp:nvSpPr>
      <dsp:spPr>
        <a:xfrm>
          <a:off x="3286" y="9049"/>
          <a:ext cx="3203971" cy="128158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G Suite</a:t>
          </a:r>
        </a:p>
      </dsp:txBody>
      <dsp:txXfrm>
        <a:off x="3286" y="9049"/>
        <a:ext cx="3203971" cy="1281588"/>
      </dsp:txXfrm>
    </dsp:sp>
    <dsp:sp modelId="{FB94165B-0022-4595-986A-C6683BF1FBE1}">
      <dsp:nvSpPr>
        <dsp:cNvPr id="0" name=""/>
        <dsp:cNvSpPr/>
      </dsp:nvSpPr>
      <dsp:spPr>
        <a:xfrm>
          <a:off x="3286" y="1290638"/>
          <a:ext cx="3203971" cy="2854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800" kern="1200" dirty="0"/>
            <a:t>Multiple Google Apps can be used in combination</a:t>
          </a:r>
        </a:p>
      </dsp:txBody>
      <dsp:txXfrm>
        <a:off x="3286" y="1290638"/>
        <a:ext cx="3203971" cy="2854800"/>
      </dsp:txXfrm>
    </dsp:sp>
    <dsp:sp modelId="{FD072481-4FDD-4421-8CAE-516CBEAAB213}">
      <dsp:nvSpPr>
        <dsp:cNvPr id="0" name=""/>
        <dsp:cNvSpPr/>
      </dsp:nvSpPr>
      <dsp:spPr>
        <a:xfrm>
          <a:off x="3655814" y="9049"/>
          <a:ext cx="3203971" cy="128158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O365</a:t>
          </a:r>
        </a:p>
      </dsp:txBody>
      <dsp:txXfrm>
        <a:off x="3655814" y="9049"/>
        <a:ext cx="3203971" cy="1281588"/>
      </dsp:txXfrm>
    </dsp:sp>
    <dsp:sp modelId="{BC83A6B7-66A9-4723-B816-806654EEA30B}">
      <dsp:nvSpPr>
        <dsp:cNvPr id="0" name=""/>
        <dsp:cNvSpPr/>
      </dsp:nvSpPr>
      <dsp:spPr>
        <a:xfrm>
          <a:off x="3655814" y="1290638"/>
          <a:ext cx="3203971" cy="2854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800" kern="1200" dirty="0"/>
            <a:t>Use Microsoft Teams for a </a:t>
          </a:r>
          <a:br>
            <a:rPr lang="en-US" sz="2800" kern="1200" dirty="0"/>
          </a:br>
          <a:r>
            <a:rPr lang="en-US" sz="2800" kern="1200" dirty="0"/>
            <a:t>single, integrated experience</a:t>
          </a:r>
        </a:p>
      </dsp:txBody>
      <dsp:txXfrm>
        <a:off x="3655814" y="1290638"/>
        <a:ext cx="3203971" cy="2854800"/>
      </dsp:txXfrm>
    </dsp:sp>
    <dsp:sp modelId="{A1D67DEF-0AEA-4573-A4FF-CD8DB29CDA9D}">
      <dsp:nvSpPr>
        <dsp:cNvPr id="0" name=""/>
        <dsp:cNvSpPr/>
      </dsp:nvSpPr>
      <dsp:spPr>
        <a:xfrm>
          <a:off x="7308342" y="9049"/>
          <a:ext cx="3203971" cy="128158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Slack</a:t>
          </a:r>
        </a:p>
      </dsp:txBody>
      <dsp:txXfrm>
        <a:off x="7308342" y="9049"/>
        <a:ext cx="3203971" cy="1281588"/>
      </dsp:txXfrm>
    </dsp:sp>
    <dsp:sp modelId="{52286E0F-0121-4066-9289-5D0E701C998E}">
      <dsp:nvSpPr>
        <dsp:cNvPr id="0" name=""/>
        <dsp:cNvSpPr/>
      </dsp:nvSpPr>
      <dsp:spPr>
        <a:xfrm>
          <a:off x="7308342" y="1290638"/>
          <a:ext cx="3203971" cy="2854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800" kern="1200" dirty="0"/>
            <a:t>Chat focused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800" kern="1200" dirty="0"/>
            <a:t>Add integrations to gain more functionality</a:t>
          </a:r>
        </a:p>
      </dsp:txBody>
      <dsp:txXfrm>
        <a:off x="7308342" y="1290638"/>
        <a:ext cx="3203971" cy="28548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2D9CD-7734-4ABB-8F2E-6B9AA5EEB0BF}">
      <dsp:nvSpPr>
        <dsp:cNvPr id="0" name=""/>
        <dsp:cNvSpPr/>
      </dsp:nvSpPr>
      <dsp:spPr>
        <a:xfrm>
          <a:off x="0" y="0"/>
          <a:ext cx="3286125" cy="415448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Cloud Consultations</a:t>
          </a:r>
        </a:p>
        <a:p>
          <a:pPr marL="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/>
            <a:t>Have questions about the cloud? Need assistance understanding VT service options?</a:t>
          </a:r>
          <a:br>
            <a:rPr lang="en-US" sz="1600" kern="1200" dirty="0"/>
          </a:br>
          <a:br>
            <a:rPr lang="en-US" sz="1600" kern="1200" dirty="0"/>
          </a:br>
          <a:r>
            <a:rPr lang="en-US" sz="1600" kern="1200" dirty="0">
              <a:hlinkClick xmlns:r="http://schemas.openxmlformats.org/officeDocument/2006/relationships" r:id="rId1"/>
            </a:rPr>
            <a:t>IT Service Catalog</a:t>
          </a:r>
          <a:br>
            <a:rPr lang="en-US" sz="1600" kern="1200" dirty="0"/>
          </a:br>
          <a:endParaRPr lang="en-US" sz="1600" kern="1200" dirty="0"/>
        </a:p>
      </dsp:txBody>
      <dsp:txXfrm>
        <a:off x="0" y="1578705"/>
        <a:ext cx="3286125" cy="2492692"/>
      </dsp:txXfrm>
    </dsp:sp>
    <dsp:sp modelId="{520D53C6-5E35-4970-9F6E-F1EFB6221059}">
      <dsp:nvSpPr>
        <dsp:cNvPr id="0" name=""/>
        <dsp:cNvSpPr/>
      </dsp:nvSpPr>
      <dsp:spPr>
        <a:xfrm>
          <a:off x="1019889" y="415448"/>
          <a:ext cx="1246346" cy="124634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7170" tIns="12700" rIns="971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800" kern="1200"/>
        </a:p>
      </dsp:txBody>
      <dsp:txXfrm>
        <a:off x="1202412" y="597971"/>
        <a:ext cx="881300" cy="881300"/>
      </dsp:txXfrm>
    </dsp:sp>
    <dsp:sp modelId="{C952C282-7A09-47C0-BBFD-41E0306D7718}">
      <dsp:nvSpPr>
        <dsp:cNvPr id="0" name=""/>
        <dsp:cNvSpPr/>
      </dsp:nvSpPr>
      <dsp:spPr>
        <a:xfrm>
          <a:off x="0" y="4154416"/>
          <a:ext cx="3286125" cy="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03ACF8-2E96-49A6-B308-D3AAE2B6A60F}">
      <dsp:nvSpPr>
        <dsp:cNvPr id="0" name=""/>
        <dsp:cNvSpPr/>
      </dsp:nvSpPr>
      <dsp:spPr>
        <a:xfrm>
          <a:off x="3614737" y="0"/>
          <a:ext cx="3286125" cy="415448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Amazon Web Services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/>
            <a:t>Request an AWS cloud account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>
              <a:hlinkClick xmlns:r="http://schemas.openxmlformats.org/officeDocument/2006/relationships" r:id="rId2"/>
            </a:rPr>
            <a:t>IT Service Catalog</a:t>
          </a:r>
          <a:br>
            <a:rPr lang="en-US" sz="1600" kern="1200"/>
          </a:br>
          <a:endParaRPr lang="en-US" sz="1600" kern="1200"/>
        </a:p>
      </dsp:txBody>
      <dsp:txXfrm>
        <a:off x="3614737" y="1578705"/>
        <a:ext cx="3286125" cy="2492692"/>
      </dsp:txXfrm>
    </dsp:sp>
    <dsp:sp modelId="{AAF257AB-D861-465E-9267-8AB16E5729CB}">
      <dsp:nvSpPr>
        <dsp:cNvPr id="0" name=""/>
        <dsp:cNvSpPr/>
      </dsp:nvSpPr>
      <dsp:spPr>
        <a:xfrm>
          <a:off x="4634626" y="415448"/>
          <a:ext cx="1246346" cy="124634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7170" tIns="12700" rIns="971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800" kern="1200"/>
        </a:p>
      </dsp:txBody>
      <dsp:txXfrm>
        <a:off x="4817149" y="597971"/>
        <a:ext cx="881300" cy="881300"/>
      </dsp:txXfrm>
    </dsp:sp>
    <dsp:sp modelId="{C8325D9B-6286-4920-90D5-BDC5C8A0E448}">
      <dsp:nvSpPr>
        <dsp:cNvPr id="0" name=""/>
        <dsp:cNvSpPr/>
      </dsp:nvSpPr>
      <dsp:spPr>
        <a:xfrm>
          <a:off x="3614737" y="4154416"/>
          <a:ext cx="3286125" cy="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E1F38AA-0055-42F4-B93D-44608921B1F1}">
      <dsp:nvSpPr>
        <dsp:cNvPr id="0" name=""/>
        <dsp:cNvSpPr/>
      </dsp:nvSpPr>
      <dsp:spPr>
        <a:xfrm>
          <a:off x="7229475" y="0"/>
          <a:ext cx="3286125" cy="415448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Microsoft Azure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/>
            <a:t>Request an Azure cloud account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>
              <a:hlinkClick xmlns:r="http://schemas.openxmlformats.org/officeDocument/2006/relationships" r:id="rId3"/>
            </a:rPr>
            <a:t>IT Service Catalog</a:t>
          </a:r>
          <a:endParaRPr lang="en-US" sz="1600" kern="1200"/>
        </a:p>
      </dsp:txBody>
      <dsp:txXfrm>
        <a:off x="7229475" y="1578705"/>
        <a:ext cx="3286125" cy="2492692"/>
      </dsp:txXfrm>
    </dsp:sp>
    <dsp:sp modelId="{113935C1-4322-4B16-8D77-05B6BFFD9127}">
      <dsp:nvSpPr>
        <dsp:cNvPr id="0" name=""/>
        <dsp:cNvSpPr/>
      </dsp:nvSpPr>
      <dsp:spPr>
        <a:xfrm>
          <a:off x="8249364" y="415448"/>
          <a:ext cx="1246346" cy="124634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7170" tIns="12700" rIns="971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800" kern="1200"/>
        </a:p>
      </dsp:txBody>
      <dsp:txXfrm>
        <a:off x="8431887" y="597971"/>
        <a:ext cx="881300" cy="881300"/>
      </dsp:txXfrm>
    </dsp:sp>
    <dsp:sp modelId="{3FDC6B55-686A-49E3-8713-189A16E0DAFA}">
      <dsp:nvSpPr>
        <dsp:cNvPr id="0" name=""/>
        <dsp:cNvSpPr/>
      </dsp:nvSpPr>
      <dsp:spPr>
        <a:xfrm>
          <a:off x="7229475" y="4154416"/>
          <a:ext cx="3286125" cy="7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0D9BC-8FD3-449D-B3F0-59187E1F88C6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CAD02-BECB-4FB3-868D-204C7EDB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4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CAD02-BECB-4FB3-868D-204C7EDB65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36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Currently planning not to include this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CAD02-BECB-4FB3-868D-204C7EDB65C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13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5A175-E141-4A67-A782-1C2B9D076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26B62-6F86-4B6E-B2FB-AAD1CC374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35542-68D3-4257-B5BB-A964DB18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0FC8E-71CC-40BD-93EF-D7E6B63C7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8A8DA-8872-4710-8673-CC72729BF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0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11003-A2E6-4754-B398-649183101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17003-4EA8-4C32-95BA-FF0D4873A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B07CE-5815-4C69-AE03-399592015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A55D9-5F11-4F9A-820B-1C0B7084C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8908D-B89B-4D81-A7E1-3D156C9B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9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B57EE7-3C46-49F4-A521-4CC982C291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5FDBD-32E7-4E38-B76F-6150C50F1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41D30-6B5F-4E31-A2E4-0BE4978F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76274-CE2D-4C87-9B86-DBA6CCD5B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2DEB2-D1EC-4AE7-BE13-45B08D065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6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915B6-6BCE-40F9-9830-B6D5F6068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8177E-5678-4A64-9971-2DE107F66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6073D-6A0E-4215-BD38-A93BB91CF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178AE-81FB-4761-9519-D222D6E84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A63A7-35FF-4EE3-A81A-18DF371E1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5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6B514-271A-4B51-B5C5-C22C9EB90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2C392-5FB7-41FF-8749-3F8BFEC35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ECB56-D0B1-47E8-B807-F30C26FA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FE1C4-8271-48A6-93BA-B891CB0D2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95144-6561-47B1-81FC-6C272D6C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1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A2F98-1E25-42BC-9CF3-AFC37169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2D3D7-0179-4F39-91DA-D978499AF7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78E56-9A67-442F-9FE5-FE4A7805B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E59AAC-48AE-4510-BDA6-42D0BC059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997A3-2B89-4990-8885-980361B21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FE538-BE64-430A-9AC6-7C567989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8EAC7-12C6-48CE-AF97-01DF5FB0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89ED1-1FA3-4BA3-93B0-45421472F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72370-2BEB-4BA9-9234-BF00B196B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7511C1-BF04-4CB6-A295-4EBA81495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BDB5B8-EA35-48A4-A1A7-E609791EE8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C82D7D-C6E9-4D3A-9A48-6848B3FB6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F34B4-494C-4472-AA1A-9D5DAEAE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3CC4B4-A3F5-4110-ABE7-FA54CBC5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6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EC2CE-9D51-43E1-88E3-D7D43EC4D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28756-4CCC-4D9C-9D72-0655CDC4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CB562-8C3C-4559-8D77-7E0D66875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32A80-A236-4846-B71D-3E307347A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8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48A0A-E50A-4AAD-A9C1-02EF9255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A798C0-8B72-4A3B-BD7B-F6C4A6477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B46C68-37BF-44E3-8BD2-F26CE57D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0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ADFA2-EF21-4F38-98B2-5F1D50836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DFEFC-D782-4541-A22F-1E6D2C74C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7E8E5-0247-4E8F-B20E-D3527079B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87560A-F764-49A5-B984-AF8A130A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C7B5A-90E8-4132-8320-B2EC3FB89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BBC50-89F1-4710-A997-B9329BBE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1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9E808-2859-4520-9FB7-586582E1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6FA017-9186-4BA2-8A75-5846DEB22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B163EA-CC6F-4691-BEE6-2779D5FBD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72ADD-DDD9-4937-85B2-3E8240606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3121E-A891-4ACC-8CD7-7E9F9BA5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9E621-8619-4E60-9AE3-7475792E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8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94536C-B7D5-48E1-8559-925AF028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2611F-39E7-468E-AFAF-63D26C7D7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B1D8D-A765-46D2-AB88-2B5FB6155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3710A-6073-4CB2-8B34-6E9A85361E0F}" type="datetimeFigureOut">
              <a:rPr lang="en-US" smtClean="0"/>
              <a:t>4/5/2018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811A3-A473-48EA-B15A-420B1325B5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1C80C-242A-4793-9AE9-E4201EE06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FDB22-C417-4675-A97F-FBF6CE082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6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t4help.service-now.com/sp?id=kb_article&amp;sys_id=fc790d8adb995b081e072fe51b96193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diagramLayout" Target="../diagrams/layout9.xml"/><Relationship Id="rId7" Type="http://schemas.openxmlformats.org/officeDocument/2006/relationships/image" Target="../media/image13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t4help.service-now.com/sp?id=sc_cat_item&amp;sys_id=343a9502dbf30f001e072fe51b96195b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 title="intersecting circles">
            <a:extLst>
              <a:ext uri="{FF2B5EF4-FFF2-40B4-BE49-F238E27FC236}">
                <a16:creationId xmlns:a16="http://schemas.microsoft.com/office/drawing/2014/main" id="{D2C4BFA1-2075-4901-9E24-E41D1FDD51F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7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7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9" name="Rectangle 12" title="ribbon">
            <a:extLst>
              <a:ext uri="{FF2B5EF4-FFF2-40B4-BE49-F238E27FC236}">
                <a16:creationId xmlns:a16="http://schemas.microsoft.com/office/drawing/2014/main" id="{053FB2EE-284F-4C87-AB3D-BBF87A9FAB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671CD3-C68A-4559-8172-D2459EFF6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CCS Services – DCSS Spring 2018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975AE-7989-4E4D-97D6-FE5B91548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799"/>
            <a:ext cx="9144000" cy="1292226"/>
          </a:xfrm>
        </p:spPr>
        <p:txBody>
          <a:bodyPr>
            <a:normAutofit/>
          </a:bodyPr>
          <a:lstStyle/>
          <a:p>
            <a:r>
              <a:rPr lang="en-US" sz="1800" dirty="0"/>
              <a:t>Collaborative Computing Services</a:t>
            </a:r>
          </a:p>
          <a:p>
            <a:r>
              <a:rPr lang="en-US" sz="1800" dirty="0"/>
              <a:t>Presenter: Chris Shively</a:t>
            </a:r>
          </a:p>
          <a:p>
            <a:r>
              <a:rPr lang="en-US" sz="1800" dirty="0"/>
              <a:t>Date: 4/9/2018</a:t>
            </a:r>
          </a:p>
        </p:txBody>
      </p:sp>
    </p:spTree>
    <p:extLst>
      <p:ext uri="{BB962C8B-B14F-4D97-AF65-F5344CB8AC3E}">
        <p14:creationId xmlns:p14="http://schemas.microsoft.com/office/powerpoint/2010/main" val="619444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F02FC3-9FF7-4C9F-BC7F-E0318D7B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Online Collaborative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Spaces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D4CA5-F65D-457E-BB89-388B0AF48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952" y="323022"/>
            <a:ext cx="6120848" cy="6241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What are Online </a:t>
            </a:r>
            <a:br>
              <a:rPr lang="en-US" sz="4000" dirty="0"/>
            </a:br>
            <a:r>
              <a:rPr lang="en-US" sz="4000" dirty="0"/>
              <a:t>Collaborative Spaces?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Online Collaborative Spaces represent cloud-based work areas where members can share documents and electronic media, chat, meet online, schedule events, and perform other actions that support their collaborative efforts. </a:t>
            </a:r>
          </a:p>
          <a:p>
            <a:pPr marL="0" indent="0">
              <a:buNone/>
            </a:pPr>
            <a:b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IT Knowledge Base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21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B0DF90E-6BAD-4E82-8FDF-717C9A35737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13DCC859-0434-4BB8-B6C5-09C88AE698F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8E7ACFB-B791-4C23-8B17-013FEDC09A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FEBE28-E021-4B03-AAC6-317822B69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6"/>
            <a:ext cx="10520702" cy="946840"/>
          </a:xfrm>
        </p:spPr>
        <p:txBody>
          <a:bodyPr>
            <a:normAutofit/>
          </a:bodyPr>
          <a:lstStyle/>
          <a:p>
            <a:r>
              <a:rPr lang="en-US" sz="4000" dirty="0"/>
              <a:t>Why are Online Collaborative Spaces Important?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F3326AF-E75B-4C57-A472-5DE4F0FB20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5915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546648-634C-43D6-903D-D9429D933855}"/>
              </a:ext>
            </a:extLst>
          </p:cNvPr>
          <p:cNvSpPr txBox="1"/>
          <p:nvPr/>
        </p:nvSpPr>
        <p:spPr>
          <a:xfrm>
            <a:off x="909430" y="1144587"/>
            <a:ext cx="7205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One example is how we share files.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4BC54B-A1B0-4AC1-AE27-9F5AB27BA3B9}"/>
              </a:ext>
            </a:extLst>
          </p:cNvPr>
          <p:cNvSpPr txBox="1"/>
          <p:nvPr/>
        </p:nvSpPr>
        <p:spPr>
          <a:xfrm>
            <a:off x="909430" y="4238625"/>
            <a:ext cx="24306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Recipient Owned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Fragmented Collaboration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Multiple Distributed Versions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F49610-3EED-4CC7-8A29-F35AB0505A3D}"/>
              </a:ext>
            </a:extLst>
          </p:cNvPr>
          <p:cNvSpPr txBox="1"/>
          <p:nvPr/>
        </p:nvSpPr>
        <p:spPr>
          <a:xfrm>
            <a:off x="3581400" y="4238625"/>
            <a:ext cx="2430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Individually Owned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Group Collaboration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Ambiguous Source Locations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3BA913-2946-403F-A571-0CAC49B2DC6C}"/>
              </a:ext>
            </a:extLst>
          </p:cNvPr>
          <p:cNvSpPr txBox="1"/>
          <p:nvPr/>
        </p:nvSpPr>
        <p:spPr>
          <a:xfrm>
            <a:off x="6252265" y="4238625"/>
            <a:ext cx="24306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Team Owned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Team Collaboration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Centralized Source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F51860-7C89-48A5-A310-37A80C3ABADE}"/>
              </a:ext>
            </a:extLst>
          </p:cNvPr>
          <p:cNvSpPr txBox="1"/>
          <p:nvPr/>
        </p:nvSpPr>
        <p:spPr>
          <a:xfrm>
            <a:off x="8890690" y="4238625"/>
            <a:ext cx="24306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Team Owned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Team Collaboration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Centralized Source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Part of the Conversation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E27575-2349-4D3A-A2BD-E4301BD0A908}"/>
              </a:ext>
            </a:extLst>
          </p:cNvPr>
          <p:cNvSpPr txBox="1"/>
          <p:nvPr/>
        </p:nvSpPr>
        <p:spPr>
          <a:xfrm>
            <a:off x="6255510" y="5058991"/>
            <a:ext cx="2430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Disconnected from the Conversation</a:t>
            </a:r>
          </a:p>
        </p:txBody>
      </p:sp>
    </p:spTree>
    <p:extLst>
      <p:ext uri="{BB962C8B-B14F-4D97-AF65-F5344CB8AC3E}">
        <p14:creationId xmlns:p14="http://schemas.microsoft.com/office/powerpoint/2010/main" val="3082854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5D4B-2B31-4FEF-8F3E-28B194AE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Online Collaborative Spaces Options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083529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5610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F02FC3-9FF7-4C9F-BC7F-E0318D7B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Online Collaborative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Spaces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D4CA5-F65D-457E-BB89-388B0AF48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952" y="323022"/>
            <a:ext cx="6120848" cy="62417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Join the conversation!</a:t>
            </a:r>
            <a:br>
              <a:rPr lang="en-US" sz="4000" dirty="0"/>
            </a:br>
            <a:br>
              <a:rPr lang="en-US" sz="4000" dirty="0"/>
            </a:br>
            <a:endParaRPr lang="en-US" sz="2400" dirty="0"/>
          </a:p>
          <a:p>
            <a:pPr lvl="1"/>
            <a:r>
              <a:rPr lang="en-US" sz="2800" b="1" dirty="0"/>
              <a:t>Google Hangouts Chat: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Online Collaborative Spaces</a:t>
            </a:r>
            <a:br>
              <a:rPr lang="en-US" sz="2800" dirty="0"/>
            </a:br>
            <a:endParaRPr lang="en-US" sz="2800" dirty="0"/>
          </a:p>
          <a:p>
            <a:pPr lvl="1"/>
            <a:r>
              <a:rPr lang="en-US" sz="2800" b="1" dirty="0"/>
              <a:t>Microsoft Teams: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Online Collaborative Spaces</a:t>
            </a:r>
            <a:br>
              <a:rPr lang="en-US" sz="2800" dirty="0"/>
            </a:br>
            <a:endParaRPr lang="en-US" sz="2800" dirty="0"/>
          </a:p>
          <a:p>
            <a:pPr lvl="1"/>
            <a:r>
              <a:rPr lang="en-US" sz="2800" b="1" dirty="0"/>
              <a:t>Slack: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#</a:t>
            </a:r>
            <a:r>
              <a:rPr lang="en-US" sz="2800" dirty="0" err="1"/>
              <a:t>onlinecollabspaces</a:t>
            </a:r>
            <a:endParaRPr lang="en-US" sz="28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669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6753252F-4873-4F63-801D-CC719279A7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D35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C399CD5-0047-4445-AF26-3BCF8D9A9A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164" y="1235205"/>
            <a:ext cx="8053396" cy="43875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F02FC3-9FF7-4C9F-BC7F-E0318D7B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Exchange Online Calendar Updates</a:t>
            </a:r>
            <a:br>
              <a:rPr lang="en-US" sz="1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1800" dirty="0">
                <a:solidFill>
                  <a:srgbClr val="FFFFFF"/>
                </a:solidFill>
              </a:rPr>
              <a:t>Room Finder &amp; Room Details</a:t>
            </a:r>
            <a:endParaRPr lang="en-US" sz="1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CEE039C5-3D17-4ACE-B40C-65349513496A}"/>
              </a:ext>
            </a:extLst>
          </p:cNvPr>
          <p:cNvSpPr/>
          <p:nvPr/>
        </p:nvSpPr>
        <p:spPr>
          <a:xfrm>
            <a:off x="8604364" y="176387"/>
            <a:ext cx="3139196" cy="945931"/>
          </a:xfrm>
          <a:prstGeom prst="borderCallout1">
            <a:avLst>
              <a:gd name="adj1" fmla="val 51343"/>
              <a:gd name="adj2" fmla="val 188"/>
              <a:gd name="adj3" fmla="val 178438"/>
              <a:gd name="adj4" fmla="val -43385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Room Details: (coming soon)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View capacity and room resources while scheduling</a:t>
            </a:r>
          </a:p>
        </p:txBody>
      </p:sp>
      <p:sp>
        <p:nvSpPr>
          <p:cNvPr id="9" name="Callout: Line 8">
            <a:extLst>
              <a:ext uri="{FF2B5EF4-FFF2-40B4-BE49-F238E27FC236}">
                <a16:creationId xmlns:a16="http://schemas.microsoft.com/office/drawing/2014/main" id="{44A04BBF-85C5-45B5-A994-F6420FD4DE9B}"/>
              </a:ext>
            </a:extLst>
          </p:cNvPr>
          <p:cNvSpPr/>
          <p:nvPr/>
        </p:nvSpPr>
        <p:spPr>
          <a:xfrm>
            <a:off x="5299637" y="4027662"/>
            <a:ext cx="2590283" cy="945931"/>
          </a:xfrm>
          <a:prstGeom prst="borderCallout1">
            <a:avLst>
              <a:gd name="adj1" fmla="val 49329"/>
              <a:gd name="adj2" fmla="val 100453"/>
              <a:gd name="adj3" fmla="val -57187"/>
              <a:gd name="adj4" fmla="val 175532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Room Finder:</a:t>
            </a:r>
          </a:p>
          <a:p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Locate available rooms by building</a:t>
            </a:r>
          </a:p>
        </p:txBody>
      </p:sp>
    </p:spTree>
    <p:extLst>
      <p:ext uri="{BB962C8B-B14F-4D97-AF65-F5344CB8AC3E}">
        <p14:creationId xmlns:p14="http://schemas.microsoft.com/office/powerpoint/2010/main" val="3019979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E186B68C-84BC-4A6E-99D1-EE87483C13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450221"/>
            <a:ext cx="2115455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C091803-41C2-48E0-9228-5148460C747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1418" y="450221"/>
            <a:ext cx="4421661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166C6D1-23AC-49C4-BA07-238E4E9F8CE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4402377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75CD93-9DF2-48CB-9F57-1BCA9A46C7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21269"/>
            <a:ext cx="6697525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Graphic 4" descr="Crying Face with No Fill">
            <a:extLst>
              <a:ext uri="{FF2B5EF4-FFF2-40B4-BE49-F238E27FC236}">
                <a16:creationId xmlns:a16="http://schemas.microsoft.com/office/drawing/2014/main" id="{D671FDA8-F7CB-46BA-90DA-3BB7A0122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43078" y="2576514"/>
            <a:ext cx="1705848" cy="17058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F02FC3-9FF7-4C9F-BC7F-E0318D7B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762000"/>
            <a:ext cx="3759200" cy="33401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</a:rPr>
              <a:t>G Suite / Exchange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Calendar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Interop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D4CA5-F65D-457E-BB89-388B0AF48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3" y="795548"/>
            <a:ext cx="3759198" cy="52756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Calendar Interop Update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The feature is not ready for </a:t>
            </a:r>
            <a:br>
              <a:rPr lang="en-US" sz="2000" dirty="0"/>
            </a:br>
            <a:r>
              <a:rPr lang="en-US" sz="2000" dirty="0"/>
              <a:t>production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DEV implementation resulted in duplication of Exchange Online account objects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CCS is exploring alternative approaches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4010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3B0DF90E-6BAD-4E82-8FDF-717C9A35737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13">
            <a:extLst>
              <a:ext uri="{FF2B5EF4-FFF2-40B4-BE49-F238E27FC236}">
                <a16:creationId xmlns:a16="http://schemas.microsoft.com/office/drawing/2014/main" id="{13DCC859-0434-4BB8-B6C5-09C88AE698F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08E7ACFB-B791-4C23-8B17-013FEDC09A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EDFF12-6705-4D7C-B380-FACECDE02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/>
              <a:t>Cloud Services</a:t>
            </a:r>
          </a:p>
        </p:txBody>
      </p:sp>
      <p:graphicFrame>
        <p:nvGraphicFramePr>
          <p:cNvPr id="14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218420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phic 3" descr="Cloud">
            <a:extLst>
              <a:ext uri="{FF2B5EF4-FFF2-40B4-BE49-F238E27FC236}">
                <a16:creationId xmlns:a16="http://schemas.microsoft.com/office/drawing/2014/main" id="{E468294D-05F9-4BE6-A66A-22974E9D7D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37761" y="2590015"/>
            <a:ext cx="914400" cy="914400"/>
          </a:xfrm>
          <a:prstGeom prst="rect">
            <a:avLst/>
          </a:prstGeom>
        </p:spPr>
      </p:pic>
      <p:pic>
        <p:nvPicPr>
          <p:cNvPr id="16" name="Graphic 15" descr="Cloud">
            <a:extLst>
              <a:ext uri="{FF2B5EF4-FFF2-40B4-BE49-F238E27FC236}">
                <a16:creationId xmlns:a16="http://schemas.microsoft.com/office/drawing/2014/main" id="{63DAD2A8-5769-49C9-851C-44FA1E3254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36153" y="2590015"/>
            <a:ext cx="914400" cy="914400"/>
          </a:xfrm>
          <a:prstGeom prst="rect">
            <a:avLst/>
          </a:prstGeom>
        </p:spPr>
      </p:pic>
      <p:pic>
        <p:nvPicPr>
          <p:cNvPr id="17" name="Graphic 16" descr="Cloud">
            <a:extLst>
              <a:ext uri="{FF2B5EF4-FFF2-40B4-BE49-F238E27FC236}">
                <a16:creationId xmlns:a16="http://schemas.microsoft.com/office/drawing/2014/main" id="{192770AE-7DDE-459B-990A-8EF899E854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74404" y="259001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460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B0DF90E-6BAD-4E82-8FDF-717C9A35737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13DCC859-0434-4BB8-B6C5-09C88AE698F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08E7ACFB-B791-4C23-8B17-013FEDC09A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E74A1-96DE-4515-8F5A-7FEC20115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/>
              <a:t>Virtual Environments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328668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766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186B68C-84BC-4A6E-99D1-EE87483C13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8949" y="450221"/>
            <a:ext cx="2115455" cy="1898903"/>
          </a:xfrm>
          <a:prstGeom prst="rect">
            <a:avLst/>
          </a:prstGeom>
          <a:solidFill>
            <a:srgbClr val="386EC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091803-41C2-48E0-9228-5148460C747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11418" y="450221"/>
            <a:ext cx="4421661" cy="594885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66C6D1-23AC-49C4-BA07-238E4E9F8CE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4402377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775CD93-9DF2-48CB-9F57-1BCA9A46C7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21269"/>
            <a:ext cx="6697525" cy="1877811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737EC80-4D97-4840-9BD8-84AD69CED1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43078" y="2576514"/>
            <a:ext cx="1705848" cy="17058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CEDFF12-6705-4D7C-B380-FACECDE02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762000"/>
            <a:ext cx="3759200" cy="33401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Research Data Compliance and IT Consultations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6BEC0-6357-4AB3-A4B2-FB4A5C65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103" y="795548"/>
            <a:ext cx="3759198" cy="5275603"/>
          </a:xfrm>
        </p:spPr>
        <p:txBody>
          <a:bodyPr anchor="ctr">
            <a:normAutofit/>
          </a:bodyPr>
          <a:lstStyle/>
          <a:p>
            <a:r>
              <a:rPr lang="en-US" sz="1900" dirty="0"/>
              <a:t>Now available</a:t>
            </a:r>
            <a:br>
              <a:rPr lang="en-US" sz="1900" dirty="0"/>
            </a:br>
            <a:endParaRPr lang="en-US" sz="1900" dirty="0"/>
          </a:p>
          <a:p>
            <a:r>
              <a:rPr lang="en-US" sz="1900" dirty="0"/>
              <a:t>In partnership with ARC, ITSO, OSP, and OESRC</a:t>
            </a:r>
            <a:br>
              <a:rPr lang="en-US" sz="1900" dirty="0"/>
            </a:br>
            <a:endParaRPr lang="en-US" sz="1900" dirty="0"/>
          </a:p>
          <a:p>
            <a:r>
              <a:rPr lang="en-US" sz="1900" dirty="0"/>
              <a:t>Designed for faculty and staff with research compute or data needs</a:t>
            </a:r>
            <a:br>
              <a:rPr lang="en-US" sz="1900" dirty="0"/>
            </a:br>
            <a:endParaRPr lang="en-US" sz="1900" dirty="0"/>
          </a:p>
          <a:p>
            <a:r>
              <a:rPr lang="en-US" sz="1900" dirty="0"/>
              <a:t>Helps researchers understand and leverage Division of IT resources and services</a:t>
            </a:r>
            <a:br>
              <a:rPr lang="en-US" sz="1900" dirty="0"/>
            </a:br>
            <a:endParaRPr lang="en-US" sz="1900" dirty="0"/>
          </a:p>
          <a:p>
            <a:pPr marL="0" indent="0">
              <a:buNone/>
            </a:pPr>
            <a:br>
              <a:rPr lang="en-US" sz="1900" dirty="0"/>
            </a:br>
            <a:r>
              <a:rPr lang="en-US" sz="1900" dirty="0">
                <a:hlinkClick r:id="rId4"/>
              </a:rPr>
              <a:t>IT Service Catalog</a:t>
            </a:r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72150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Chat">
            <a:extLst>
              <a:ext uri="{FF2B5EF4-FFF2-40B4-BE49-F238E27FC236}">
                <a16:creationId xmlns:a16="http://schemas.microsoft.com/office/drawing/2014/main" id="{ADC811F4-C95C-4F54-AF4A-BE1DC519B9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67206" y="961812"/>
            <a:ext cx="4930987" cy="49309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F75BAF-3D99-4AF8-B087-E051B6C99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1909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>
            <a:extLst>
              <a:ext uri="{FF2B5EF4-FFF2-40B4-BE49-F238E27FC236}">
                <a16:creationId xmlns:a16="http://schemas.microsoft.com/office/drawing/2014/main" id="{3B0DF90E-6BAD-4E82-8FDF-717C9A35737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13DCC859-0434-4BB8-B6C5-09C88AE698F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08E7ACFB-B791-4C23-8B17-013FEDC09A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2E37B8-7D3A-4B34-B5A2-F93727E96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Service Areas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346074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7740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5D4B-2B31-4FEF-8F3E-28B194AE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Windows Active Directory (AD)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309956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2016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F02FC3-9FF7-4C9F-BC7F-E0318D7B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026"/>
            <a:ext cx="3335594" cy="654491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Hokies Accounts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Update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D4CA5-F65D-457E-BB89-388B0AF48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951" y="323021"/>
            <a:ext cx="6549887" cy="6380921"/>
          </a:xfrm>
        </p:spPr>
        <p:txBody>
          <a:bodyPr>
            <a:normAutofit/>
          </a:bodyPr>
          <a:lstStyle/>
          <a:p>
            <a:r>
              <a:rPr lang="en-US" sz="2400" dirty="0"/>
              <a:t>VT Account Management Improvements (also called VT Onboarding) launched 1/29/2018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For new faculty, staff, and students, Hokies accounts are now created at the same time as VT Usernames (PIDs).  Passphrases are synchronized as the default option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Hokies accounts were automatically provisioned for all faculty, staff, and students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Related Office 365 (O365) Update on 3/15/2018: 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dirty="0"/>
              <a:t>O365 Core Licenses are now automatically provisioned for faculty, staff, and students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 err="1"/>
              <a:t>PowerBI</a:t>
            </a:r>
            <a:r>
              <a:rPr lang="en-US" dirty="0"/>
              <a:t> (free) is now part of O365 Core</a:t>
            </a:r>
          </a:p>
        </p:txBody>
      </p:sp>
    </p:spTree>
    <p:extLst>
      <p:ext uri="{BB962C8B-B14F-4D97-AF65-F5344CB8AC3E}">
        <p14:creationId xmlns:p14="http://schemas.microsoft.com/office/powerpoint/2010/main" val="112576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5D4B-2B31-4FEF-8F3E-28B194AE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Mail Services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857869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4684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45D4B-2B31-4FEF-8F3E-28B194AE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en-US" dirty="0"/>
              <a:t>SaaS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306157"/>
              </p:ext>
            </p:extLst>
          </p:nvPr>
        </p:nvGraphicFramePr>
        <p:xfrm>
          <a:off x="838200" y="2022475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400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F02FC3-9FF7-4C9F-BC7F-E0318D7B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Slack Service Launch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virginiatech.slack.com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214C382D-16DD-47FC-B1A5-1BAB918FBE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396326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104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E95D989-81FA-4BAD-9AD5-E46CEDA91B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56189E5-8A3E-4CFD-B71B-CCD0F8495E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F02FC3-9FF7-4C9F-BC7F-E0318D7B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Slack Service Launch</a:t>
            </a: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virginiatech.slack.com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214C382D-16DD-47FC-B1A5-1BAB918FBE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982716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9458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6753252F-4873-4F63-801D-CC719279A7D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D35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F02FC3-9FF7-4C9F-BC7F-E0318D7B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1800" dirty="0">
                <a:solidFill>
                  <a:srgbClr val="FFFFFF"/>
                </a:solidFill>
              </a:rPr>
              <a:t>CCS Services</a:t>
            </a:r>
            <a:br>
              <a:rPr lang="en-US" sz="1800" dirty="0">
                <a:solidFill>
                  <a:srgbClr val="FFFFFF"/>
                </a:solidFill>
              </a:rPr>
            </a:br>
            <a:br>
              <a:rPr lang="en-US" sz="1800" dirty="0">
                <a:solidFill>
                  <a:srgbClr val="FFFFFF"/>
                </a:solidFill>
              </a:rPr>
            </a:br>
            <a:r>
              <a:rPr lang="en-US" sz="1800" dirty="0">
                <a:solidFill>
                  <a:srgbClr val="FFFFFF"/>
                </a:solidFill>
              </a:rPr>
              <a:t>Data</a:t>
            </a:r>
            <a:br>
              <a:rPr lang="en-US" sz="1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1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Compliance Callouts</a:t>
            </a:r>
            <a:br>
              <a:rPr lang="en-US" sz="1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1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A5C452-CDAC-4CB3-91F4-1D1188161B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28" t="20106" r="32146" b="5026"/>
          <a:stretch/>
        </p:blipFill>
        <p:spPr>
          <a:xfrm>
            <a:off x="3889831" y="-1"/>
            <a:ext cx="7413171" cy="6820311"/>
          </a:xfrm>
          <a:prstGeom prst="rect">
            <a:avLst/>
          </a:prstGeom>
        </p:spPr>
      </p:pic>
      <p:sp>
        <p:nvSpPr>
          <p:cNvPr id="10" name="Arrow: Left 9">
            <a:extLst>
              <a:ext uri="{FF2B5EF4-FFF2-40B4-BE49-F238E27FC236}">
                <a16:creationId xmlns:a16="http://schemas.microsoft.com/office/drawing/2014/main" id="{CF2511B1-C1CB-4A26-83E7-A935F1AE35A8}"/>
              </a:ext>
            </a:extLst>
          </p:cNvPr>
          <p:cNvSpPr/>
          <p:nvPr/>
        </p:nvSpPr>
        <p:spPr>
          <a:xfrm>
            <a:off x="11118850" y="1473200"/>
            <a:ext cx="952500" cy="8953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Left 15">
            <a:extLst>
              <a:ext uri="{FF2B5EF4-FFF2-40B4-BE49-F238E27FC236}">
                <a16:creationId xmlns:a16="http://schemas.microsoft.com/office/drawing/2014/main" id="{9CFDFE19-E681-4E4C-A353-E4C8E9537793}"/>
              </a:ext>
            </a:extLst>
          </p:cNvPr>
          <p:cNvSpPr/>
          <p:nvPr/>
        </p:nvSpPr>
        <p:spPr>
          <a:xfrm>
            <a:off x="11075670" y="3775075"/>
            <a:ext cx="952500" cy="8953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49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734E9F98CDED40B2A2459939C03A36" ma:contentTypeVersion="4" ma:contentTypeDescription="Create a new document." ma:contentTypeScope="" ma:versionID="4bf83d9f65c034289c5960022a973023">
  <xsd:schema xmlns:xsd="http://www.w3.org/2001/XMLSchema" xmlns:xs="http://www.w3.org/2001/XMLSchema" xmlns:p="http://schemas.microsoft.com/office/2006/metadata/properties" xmlns:ns2="2624f4f0-6830-48b6-9c21-80b2613400ca" xmlns:ns3="d337210d-25f7-4ced-91e1-19a0946fcb25" targetNamespace="http://schemas.microsoft.com/office/2006/metadata/properties" ma:root="true" ma:fieldsID="016ca9bb65773d0a3e21373e95e3ac95" ns2:_="" ns3:_="">
    <xsd:import namespace="2624f4f0-6830-48b6-9c21-80b2613400ca"/>
    <xsd:import namespace="d337210d-25f7-4ced-91e1-19a0946fcb2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4f4f0-6830-48b6-9c21-80b2613400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37210d-25f7-4ced-91e1-19a0946fcb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FDEA6A-5FCC-447B-958A-26C53D72B07E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d337210d-25f7-4ced-91e1-19a0946fcb25"/>
    <ds:schemaRef ds:uri="2624f4f0-6830-48b6-9c21-80b2613400c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29F0992-FD10-4A91-AA1F-0FAE5F902D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3C48F6-C8B7-4B07-85C2-5303EB71BD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24f4f0-6830-48b6-9c21-80b2613400ca"/>
    <ds:schemaRef ds:uri="d337210d-25f7-4ced-91e1-19a0946fcb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2634</TotalTime>
  <Words>515</Words>
  <Application>Microsoft Office PowerPoint</Application>
  <PresentationFormat>Widescreen</PresentationFormat>
  <Paragraphs>149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CCS Services – DCSS Spring 2018 Update</vt:lpstr>
      <vt:lpstr>Service Areas</vt:lpstr>
      <vt:lpstr>Windows Active Directory (AD)</vt:lpstr>
      <vt:lpstr>Hokies Accounts Update</vt:lpstr>
      <vt:lpstr>Mail Services</vt:lpstr>
      <vt:lpstr>SaaS</vt:lpstr>
      <vt:lpstr>Slack Service Launch  virginiatech.slack.com</vt:lpstr>
      <vt:lpstr>Slack Service Launch  virginiatech.slack.com</vt:lpstr>
      <vt:lpstr>CCS Services  Data Compliance Callouts </vt:lpstr>
      <vt:lpstr>Online Collaborative Spaces</vt:lpstr>
      <vt:lpstr>Why are Online Collaborative Spaces Important?</vt:lpstr>
      <vt:lpstr>Online Collaborative Spaces Options</vt:lpstr>
      <vt:lpstr>Online Collaborative Spaces</vt:lpstr>
      <vt:lpstr>Exchange Online Calendar Updates  Room Finder &amp; Room Details</vt:lpstr>
      <vt:lpstr>G Suite / Exchange Calendar Interop  </vt:lpstr>
      <vt:lpstr>Cloud Services</vt:lpstr>
      <vt:lpstr>Virtual Environments</vt:lpstr>
      <vt:lpstr>Research Data Compliance and IT Consultations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CCS Services</dc:title>
  <cp:lastModifiedBy>Shively, Christopher</cp:lastModifiedBy>
  <cp:revision>1</cp:revision>
  <dcterms:modified xsi:type="dcterms:W3CDTF">2018-04-07T14:42:51Z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4f58180-97ab-485c-990f-771218a2dd25_Enabled">
    <vt:lpwstr>True</vt:lpwstr>
  </property>
  <property fmtid="{D5CDD505-2E9C-101B-9397-08002B2CF9AE}" pid="3" name="MSIP_Label_a4f58180-97ab-485c-990f-771218a2dd25_SiteId">
    <vt:lpwstr>6c2e9134-6003-4b7a-903e-d27a8ba793ca</vt:lpwstr>
  </property>
  <property fmtid="{D5CDD505-2E9C-101B-9397-08002B2CF9AE}" pid="4" name="MSIP_Label_a4f58180-97ab-485c-990f-771218a2dd25_Ref">
    <vt:lpwstr>https://api.informationprotection.azure.com/api/6c2e9134-6003-4b7a-903e-d27a8ba793ca</vt:lpwstr>
  </property>
  <property fmtid="{D5CDD505-2E9C-101B-9397-08002B2CF9AE}" pid="5" name="MSIP_Label_a4f58180-97ab-485c-990f-771218a2dd25_Owner">
    <vt:lpwstr>cshively@devmx.vt.edu</vt:lpwstr>
  </property>
  <property fmtid="{D5CDD505-2E9C-101B-9397-08002B2CF9AE}" pid="6" name="MSIP_Label_a4f58180-97ab-485c-990f-771218a2dd25_SetDate">
    <vt:lpwstr>2018-01-31T16:33:43.9626240-05:00</vt:lpwstr>
  </property>
  <property fmtid="{D5CDD505-2E9C-101B-9397-08002B2CF9AE}" pid="7" name="MSIP_Label_a4f58180-97ab-485c-990f-771218a2dd25_Name">
    <vt:lpwstr>General</vt:lpwstr>
  </property>
  <property fmtid="{D5CDD505-2E9C-101B-9397-08002B2CF9AE}" pid="8" name="MSIP_Label_a4f58180-97ab-485c-990f-771218a2dd25_Application">
    <vt:lpwstr>Microsoft Azure Information Protection</vt:lpwstr>
  </property>
  <property fmtid="{D5CDD505-2E9C-101B-9397-08002B2CF9AE}" pid="9" name="MSIP_Label_a4f58180-97ab-485c-990f-771218a2dd25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0x010100C7734E9F98CDED40B2A2459939C03A36</vt:lpwstr>
  </property>
</Properties>
</file>