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2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A89F4CE-B142-41CB-8D7D-2CE55ECE5CA7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99247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E480008-1632-429D-8F32-74E0DA6180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8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B8F4E9C-049A-4EFC-BA7A-3510E91CC34E}" type="slidenum">
              <a:t>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56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00A4820-9A3D-4E46-9A52-C1E27DE3B552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7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17B3C4-7486-4E74-A6E8-6554BB2A5EB1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38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08B33BF-D049-494A-8DDB-275273F119C6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222A8D-F54E-4F53-9410-BF1B5DA54757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0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BF71275-315E-48C8-94D7-E7CA269CC6F9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9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4CD37D4-3230-4470-A424-A2227ACC405D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8B92B7-1562-49DA-A0E4-C2CDB3F0D537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9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B73DD09-3984-4205-9AF6-91B2D9597C3C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EAB5D57-2688-4FD8-8E0F-5EB1AA39BA3A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3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003CD48-7FDF-4244-B3DE-C46A77524D85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CC6FC8-98AC-4CF8-B084-D07FB12FB7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49AB86-2A8C-40CB-979A-B21B56E158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596A96-425C-4B03-86E4-177BB66625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636A1-0C40-4980-84A8-489A1FCFA3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BD139F-9572-47BF-A35E-A1A61B9B06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A620BC-FBA0-45B8-92C1-99D9DC7AFC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34DBE-401B-4DF3-811E-2E71B9E68E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19C985-C5CF-4CC3-A803-563FBAC253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140F0C-BAE4-4815-BBF5-F83F574C4A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1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CF9EFC-D7A3-43C7-924D-52D5FF9F2B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8AA29C-8255-444F-BA05-793E34BC62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8617179-C71B-4DB1-ABC3-4E716B2F90F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vt.edu/resources/policies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Web Application Security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 algn="ctr"/>
            <a:endParaRPr lang="en-US"/>
          </a:p>
          <a:p>
            <a:pPr lvl="0" algn="ctr"/>
            <a:r>
              <a:rPr lang="en-US"/>
              <a:t>A Concrete Discussion</a:t>
            </a:r>
          </a:p>
          <a:p>
            <a:pPr lvl="0" algn="ctr"/>
            <a:r>
              <a:rPr lang="en-US"/>
              <a:t>with Brad</a:t>
            </a:r>
          </a:p>
          <a:p>
            <a:pPr lvl="0" algn="ctr"/>
            <a:r>
              <a:rPr lang="en-US" sz="2000" i="1" u="sng"/>
              <a:t>brad@vt.edu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Dorkbot Report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1" y="1379111"/>
            <a:ext cx="8447402" cy="65208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Closing Remarks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University Policy </a:t>
            </a:r>
            <a:r>
              <a:rPr lang="en-US" dirty="0" smtClean="0"/>
              <a:t>7010</a:t>
            </a:r>
          </a:p>
          <a:p>
            <a:pPr marL="1143000" lvl="1" indent="-457200">
              <a:buSzPct val="45000"/>
            </a:pPr>
            <a:r>
              <a:rPr lang="en-US" sz="24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‘</a:t>
            </a:r>
            <a:r>
              <a:rPr lang="en-US" sz="2400" i="1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Maintain </a:t>
            </a:r>
            <a:r>
              <a:rPr lang="en-US" sz="2400" i="1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the operating system and application software with appropriate </a:t>
            </a:r>
            <a:r>
              <a:rPr lang="en-US" sz="2400" i="1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updates</a:t>
            </a:r>
            <a:r>
              <a:rPr lang="en-US" sz="24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’</a:t>
            </a:r>
          </a:p>
          <a:p>
            <a:pPr marL="1143000" lvl="1" indent="-457200">
              <a:buSzPct val="45000"/>
            </a:pPr>
            <a:r>
              <a:rPr lang="en-US" sz="24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Appropriate 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updates </a:t>
            </a:r>
            <a:r>
              <a:rPr lang="en-US" sz="24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means patches and updates that correct vulnerable 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code.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Standard for Securing Web Technology </a:t>
            </a:r>
            <a:r>
              <a:rPr lang="en-US" dirty="0" smtClean="0"/>
              <a:t>Resources</a:t>
            </a:r>
          </a:p>
          <a:p>
            <a:pPr marL="1143000" lvl="1" indent="-457200">
              <a:buSzPct val="45000"/>
            </a:pPr>
            <a:r>
              <a:rPr lang="en-US" sz="2400" u="sng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  <a:hlinkClick r:id="rId3"/>
              </a:rPr>
              <a:t>https</a:t>
            </a:r>
            <a:r>
              <a:rPr lang="en-US" sz="2400" u="sng" dirty="0">
                <a:highlight>
                  <a:scrgbClr r="0" g="0" b="0">
                    <a:alpha val="0"/>
                  </a:scrgbClr>
                </a:highlight>
                <a:latin typeface="Liberation Sans" pitchFamily="18"/>
                <a:hlinkClick r:id="rId3"/>
              </a:rPr>
              <a:t>://</a:t>
            </a:r>
            <a:r>
              <a:rPr lang="en-US" sz="2400" u="sng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  <a:hlinkClick r:id="rId3"/>
              </a:rPr>
              <a:t>it.vt.edu/resources/policies/index.html</a:t>
            </a:r>
            <a:endParaRPr lang="en-US" sz="2400" u="sng" dirty="0" smtClean="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Input </a:t>
            </a:r>
            <a:r>
              <a:rPr lang="en-US" dirty="0"/>
              <a:t>v</a:t>
            </a:r>
            <a:r>
              <a:rPr lang="en-US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alidation is to developers what weak passwords are to users. </a:t>
            </a:r>
            <a:endParaRPr lang="en-U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hlinkClick r:id="rId3"/>
            </a:endParaRP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Common Web App Security Issues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XSS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 err="1"/>
              <a:t>SQLi</a:t>
            </a:r>
            <a:endParaRPr lang="en-US" dirty="0"/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Code </a:t>
            </a:r>
            <a:r>
              <a:rPr lang="en-US" dirty="0" smtClean="0"/>
              <a:t>Injection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 smtClean="0"/>
              <a:t>Command </a:t>
            </a:r>
            <a:r>
              <a:rPr lang="en-US" dirty="0"/>
              <a:t>Injection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File Uploads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Data </a:t>
            </a:r>
            <a:r>
              <a:rPr lang="en-US" dirty="0" smtClean="0"/>
              <a:t>Extraction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sz="5400" dirty="0"/>
              <a:t>Some Examples </a:t>
            </a:r>
            <a:r>
              <a:rPr lang="en-US" sz="5400" dirty="0" smtClean="0"/>
              <a:t>Follow</a:t>
            </a:r>
            <a:endParaRPr lang="en-US" sz="54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sz="4800" dirty="0"/>
              <a:t>The </a:t>
            </a:r>
            <a:r>
              <a:rPr lang="en-US" sz="4800" dirty="0" smtClean="0"/>
              <a:t>people </a:t>
            </a:r>
            <a:r>
              <a:rPr lang="en-US" sz="4800" dirty="0"/>
              <a:t>are </a:t>
            </a:r>
            <a:r>
              <a:rPr lang="en-US" sz="4800" dirty="0" smtClean="0"/>
              <a:t>real</a:t>
            </a:r>
            <a:endParaRPr lang="en-US" sz="4800" dirty="0"/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sz="4800" dirty="0"/>
              <a:t>The vulnerabilities are </a:t>
            </a:r>
            <a:r>
              <a:rPr lang="en-US" sz="4800" dirty="0" smtClean="0"/>
              <a:t>real</a:t>
            </a:r>
            <a:endParaRPr lang="en-US" sz="4800" dirty="0"/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sz="4800" dirty="0"/>
              <a:t>The findings are </a:t>
            </a:r>
            <a:r>
              <a:rPr lang="en-US" sz="4800" dirty="0" smtClean="0"/>
              <a:t>final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Brad Was Here... Again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84" y="1276670"/>
            <a:ext cx="7684927" cy="6283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The Randy Award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790"/>
            <a:ext cx="10058400" cy="5266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Randy Squared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867"/>
            <a:ext cx="10058400" cy="6586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Randy Randy Randy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44"/>
            <a:ext cx="10058400" cy="60747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Manual Process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Expensive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Slow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Knowledge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Motivation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Dorkbot Automation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All notifications will come </a:t>
            </a:r>
            <a:r>
              <a:rPr lang="en-US" dirty="0" smtClean="0"/>
              <a:t>from</a:t>
            </a:r>
          </a:p>
          <a:p>
            <a:pPr marL="1143000" lvl="1" indent="-457200">
              <a:buSzPct val="45000"/>
            </a:pPr>
            <a:r>
              <a:rPr lang="en-US" sz="24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security@utexas.edu</a:t>
            </a:r>
            <a:endParaRPr lang="en-US" sz="2400" dirty="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All checks will come </a:t>
            </a:r>
            <a:r>
              <a:rPr lang="en-US" dirty="0" smtClean="0"/>
              <a:t>from</a:t>
            </a:r>
          </a:p>
          <a:p>
            <a:pPr marL="1143000" lvl="1" indent="-457200">
              <a:buSzPct val="45000"/>
            </a:pPr>
            <a:r>
              <a:rPr lang="en-US" sz="24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autoscan.infosec.utexas.edu </a:t>
            </a:r>
            <a:r>
              <a:rPr lang="en-US" sz="2400" dirty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(146.6.15.11)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You </a:t>
            </a:r>
            <a:r>
              <a:rPr lang="en-US" i="1" dirty="0"/>
              <a:t>might</a:t>
            </a:r>
            <a:r>
              <a:rPr lang="en-US" dirty="0"/>
              <a:t> see some manual verification </a:t>
            </a:r>
            <a:r>
              <a:rPr lang="en-US" dirty="0" smtClean="0"/>
              <a:t>from</a:t>
            </a:r>
          </a:p>
          <a:p>
            <a:pPr marL="1143000" lvl="1" indent="-457200">
              <a:buSzPct val="45000"/>
            </a:pPr>
            <a:r>
              <a:rPr lang="en-US" sz="2400" dirty="0" smtClean="0">
                <a:highlight>
                  <a:scrgbClr r="0" g="0" b="0">
                    <a:alpha val="0"/>
                  </a:scrgbClr>
                </a:highlight>
                <a:latin typeface="Liberation Sans" pitchFamily="18"/>
              </a:rPr>
              <a:t>146.6.193.0/24</a:t>
            </a:r>
            <a:endParaRPr lang="en-US" sz="2400" dirty="0">
              <a:highlight>
                <a:scrgbClr r="0" g="0" b="0">
                  <a:alpha val="0"/>
                </a:scrgbClr>
              </a:highlight>
              <a:latin typeface="Liberation Sans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146</Words>
  <Application>Microsoft Office PowerPoint</Application>
  <PresentationFormat>Custom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DejaVu Sans</vt:lpstr>
      <vt:lpstr>FreeSans</vt:lpstr>
      <vt:lpstr>Liberation Sans</vt:lpstr>
      <vt:lpstr>Liberation Serif</vt:lpstr>
      <vt:lpstr>Noto Sans CJK SC Regular</vt:lpstr>
      <vt:lpstr>StarSymbol</vt:lpstr>
      <vt:lpstr>Default</vt:lpstr>
      <vt:lpstr>Web Application Security</vt:lpstr>
      <vt:lpstr>Common Web App Security Issues</vt:lpstr>
      <vt:lpstr>Some Examples Follow</vt:lpstr>
      <vt:lpstr>Brad Was Here... Again</vt:lpstr>
      <vt:lpstr>The Randy Award</vt:lpstr>
      <vt:lpstr>Randy Squared</vt:lpstr>
      <vt:lpstr>Randy Randy Randy</vt:lpstr>
      <vt:lpstr>Manual Process</vt:lpstr>
      <vt:lpstr>Dorkbot Automation</vt:lpstr>
      <vt:lpstr>Dorkbot Report</vt:lpstr>
      <vt:lpstr>Closing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Application Security</dc:title>
  <dc:creator>brad</dc:creator>
  <cp:lastModifiedBy>brad</cp:lastModifiedBy>
  <cp:revision>46</cp:revision>
  <dcterms:created xsi:type="dcterms:W3CDTF">2018-04-05T17:50:32Z</dcterms:created>
  <dcterms:modified xsi:type="dcterms:W3CDTF">2018-04-06T13:36:27Z</dcterms:modified>
</cp:coreProperties>
</file>