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97" y="115519"/>
            <a:ext cx="11874312" cy="116155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Your </a:t>
            </a:r>
            <a:r>
              <a:rPr lang="en-US" sz="6000" dirty="0" err="1"/>
              <a:t>Dcss</a:t>
            </a:r>
            <a:r>
              <a:rPr lang="en-US" sz="6000" dirty="0"/>
              <a:t>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830" y="1282111"/>
            <a:ext cx="11043040" cy="4023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E6E6E6"/>
                </a:solidFill>
              </a:rPr>
              <a:t>1. Overall, you like DCSS and find it valuable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E6E6E6"/>
                </a:solidFill>
              </a:rPr>
              <a:t>2. You're mostly happy with the way the a/v works on Zoom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E6E6E6"/>
                </a:solidFill>
              </a:rPr>
              <a:t>3. Many of expressed interest in making the following changes: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6E6E6"/>
                </a:solidFill>
              </a:rPr>
              <a:t>a) Adding more time for networking 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6E6E6"/>
                </a:solidFill>
              </a:rPr>
              <a:t>b) Adding time for deeper dives or extended discussion of topics raised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6E6E6"/>
                </a:solidFill>
              </a:rPr>
              <a:t>c) More presentations that delve into a single topic, service, or issue, instead of the 'All the updates from this unit' style of presentation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6E6E6"/>
                </a:solidFill>
              </a:rPr>
              <a:t>d) A later start time than 8am, and Not on Mondays 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6E6E6"/>
                </a:solidFill>
              </a:rPr>
              <a:t>e) Scheduling DCSS to take place earlier in the semester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272EE1-568A-4719-8F3C-DB52D2D629FA}"/>
              </a:ext>
            </a:extLst>
          </p:cNvPr>
          <p:cNvSpPr txBox="1">
            <a:spLocks/>
          </p:cNvSpPr>
          <p:nvPr/>
        </p:nvSpPr>
        <p:spPr>
          <a:xfrm>
            <a:off x="-394" y="5575644"/>
            <a:ext cx="12207139" cy="116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Thanks for sharing!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Mesh</vt:lpstr>
      <vt:lpstr>Your Dcss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99</cp:revision>
  <dcterms:created xsi:type="dcterms:W3CDTF">2013-07-15T20:26:40Z</dcterms:created>
  <dcterms:modified xsi:type="dcterms:W3CDTF">2019-03-01T02:48:24Z</dcterms:modified>
</cp:coreProperties>
</file>