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395" r:id="rId2"/>
    <p:sldId id="416" r:id="rId3"/>
    <p:sldId id="430" r:id="rId4"/>
    <p:sldId id="259" r:id="rId5"/>
    <p:sldId id="382" r:id="rId6"/>
    <p:sldId id="275" r:id="rId7"/>
    <p:sldId id="429" r:id="rId8"/>
    <p:sldId id="434" r:id="rId9"/>
    <p:sldId id="428" r:id="rId10"/>
    <p:sldId id="432" r:id="rId11"/>
    <p:sldId id="431" r:id="rId12"/>
    <p:sldId id="433" r:id="rId13"/>
    <p:sldId id="435" r:id="rId14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chemeClr val="accent1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chemeClr val="accent1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chemeClr val="accent1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chemeClr val="accent1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chemeClr val="accent1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chemeClr val="accent1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chemeClr val="accent1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chemeClr val="accent1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chemeClr val="accent1"/>
        </a:solidFill>
        <a:effectLst/>
        <a:uFillTx/>
        <a:latin typeface="+mj-lt"/>
        <a:ea typeface="+mj-ea"/>
        <a:cs typeface="+mj-cs"/>
        <a:sym typeface="Calibri"/>
      </a:defRPr>
    </a:lvl9pPr>
  </p:defaultTextStyle>
  <p:extLst>
    <p:ext uri="{521415D9-36F7-43E2-AB2F-B90AF26B5E84}">
      <p14:sectionLst xmlns:p14="http://schemas.microsoft.com/office/powerpoint/2010/main">
        <p14:section name="Preview Section" id="{7A16BD1E-DCA1-3A4D-AE27-AD6B05C5DEBD}">
          <p14:sldIdLst/>
        </p14:section>
        <p14:section name="Title Slides" id="{F04DB47C-5B9C-D947-B4DB-7EBDC805F4B8}">
          <p14:sldIdLst/>
        </p14:section>
        <p14:section name="Section Title/Divider Slides" id="{B15141B9-5650-F747-BA30-AFFDF4EE3D9F}">
          <p14:sldIdLst/>
        </p14:section>
        <p14:section name="Content Slides: Charts and Graphs" id="{B15D0127-4587-4A47-8EB6-C8E0562E7452}">
          <p14:sldIdLst>
            <p14:sldId id="395"/>
            <p14:sldId id="416"/>
            <p14:sldId id="430"/>
            <p14:sldId id="259"/>
            <p14:sldId id="382"/>
            <p14:sldId id="275"/>
            <p14:sldId id="429"/>
            <p14:sldId id="434"/>
            <p14:sldId id="428"/>
            <p14:sldId id="432"/>
            <p14:sldId id="431"/>
            <p14:sldId id="433"/>
            <p14:sldId id="435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61F41"/>
    <a:srgbClr val="E87722"/>
    <a:srgbClr val="E8E8E8"/>
    <a:srgbClr val="74777A"/>
    <a:srgbClr val="6C1035"/>
    <a:srgbClr val="75787B"/>
    <a:srgbClr val="E87822"/>
    <a:srgbClr val="E5E1E6"/>
    <a:srgbClr val="53313B"/>
    <a:srgbClr val="E88B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chemeClr val="accent1"/>
        </a:fontRef>
        <a:schemeClr val="accent1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12700" cap="flat">
              <a:solidFill>
                <a:schemeClr val="accent2"/>
              </a:solidFill>
              <a:prstDash val="solid"/>
              <a:round/>
            </a:ln>
          </a:top>
          <a:bottom>
            <a:ln w="127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rgbClr val="D3CACC"/>
          </a:solidFill>
        </a:fill>
      </a:tcStyle>
    </a:wholeTbl>
    <a:band2H>
      <a:tcTxStyle/>
      <a:tcStyle>
        <a:tcBdr/>
        <a:fill>
          <a:solidFill>
            <a:srgbClr val="EAE6E7"/>
          </a:solidFill>
        </a:fill>
      </a:tcStyle>
    </a:band2H>
    <a:firstCol>
      <a:tcTxStyle b="on" i="off">
        <a:fontRef idx="major">
          <a:schemeClr val="accent2"/>
        </a:fontRef>
        <a:schemeClr val="accent2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12700" cap="flat">
              <a:solidFill>
                <a:schemeClr val="accent2"/>
              </a:solidFill>
              <a:prstDash val="solid"/>
              <a:round/>
            </a:ln>
          </a:top>
          <a:bottom>
            <a:ln w="127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chemeClr val="accent2"/>
        </a:fontRef>
        <a:schemeClr val="accent2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38100" cap="flat">
              <a:solidFill>
                <a:schemeClr val="accent2"/>
              </a:solidFill>
              <a:prstDash val="solid"/>
              <a:round/>
            </a:ln>
          </a:top>
          <a:bottom>
            <a:ln w="127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chemeClr val="accent2"/>
        </a:fontRef>
        <a:schemeClr val="accent2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12700" cap="flat">
              <a:solidFill>
                <a:schemeClr val="accent2"/>
              </a:solidFill>
              <a:prstDash val="solid"/>
              <a:round/>
            </a:ln>
          </a:top>
          <a:bottom>
            <a:ln w="381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chemeClr val="accent1"/>
        </a:fontRef>
        <a:schemeClr val="accent1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12700" cap="flat">
              <a:solidFill>
                <a:schemeClr val="accent2"/>
              </a:solidFill>
              <a:prstDash val="solid"/>
              <a:round/>
            </a:ln>
          </a:top>
          <a:bottom>
            <a:ln w="127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ajor">
          <a:schemeClr val="accent2"/>
        </a:fontRef>
        <a:schemeClr val="accent2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12700" cap="flat">
              <a:solidFill>
                <a:schemeClr val="accent2"/>
              </a:solidFill>
              <a:prstDash val="solid"/>
              <a:round/>
            </a:ln>
          </a:top>
          <a:bottom>
            <a:ln w="127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chemeClr val="accent2"/>
        </a:fontRef>
        <a:schemeClr val="accent2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38100" cap="flat">
              <a:solidFill>
                <a:schemeClr val="accent2"/>
              </a:solidFill>
              <a:prstDash val="solid"/>
              <a:round/>
            </a:ln>
          </a:top>
          <a:bottom>
            <a:ln w="127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chemeClr val="accent2"/>
        </a:fontRef>
        <a:schemeClr val="accent2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12700" cap="flat">
              <a:solidFill>
                <a:schemeClr val="accent2"/>
              </a:solidFill>
              <a:prstDash val="solid"/>
              <a:round/>
            </a:ln>
          </a:top>
          <a:bottom>
            <a:ln w="381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chemeClr val="accent1"/>
        </a:fontRef>
        <a:schemeClr val="accent1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12700" cap="flat">
              <a:solidFill>
                <a:schemeClr val="accent2"/>
              </a:solidFill>
              <a:prstDash val="solid"/>
              <a:round/>
            </a:ln>
          </a:top>
          <a:bottom>
            <a:ln w="127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rgbClr val="CACDD4"/>
          </a:solidFill>
        </a:fill>
      </a:tcStyle>
    </a:wholeTbl>
    <a:band2H>
      <a:tcTxStyle/>
      <a:tcStyle>
        <a:tcBdr/>
        <a:fill>
          <a:solidFill>
            <a:srgbClr val="E6E7EB"/>
          </a:solidFill>
        </a:fill>
      </a:tcStyle>
    </a:band2H>
    <a:firstCol>
      <a:tcTxStyle b="on" i="off">
        <a:fontRef idx="major">
          <a:schemeClr val="accent2"/>
        </a:fontRef>
        <a:schemeClr val="accent2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12700" cap="flat">
              <a:solidFill>
                <a:schemeClr val="accent2"/>
              </a:solidFill>
              <a:prstDash val="solid"/>
              <a:round/>
            </a:ln>
          </a:top>
          <a:bottom>
            <a:ln w="127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chemeClr val="accent2"/>
        </a:fontRef>
        <a:schemeClr val="accent2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38100" cap="flat">
              <a:solidFill>
                <a:schemeClr val="accent2"/>
              </a:solidFill>
              <a:prstDash val="solid"/>
              <a:round/>
            </a:ln>
          </a:top>
          <a:bottom>
            <a:ln w="127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chemeClr val="accent2"/>
        </a:fontRef>
        <a:schemeClr val="accent2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12700" cap="flat">
              <a:solidFill>
                <a:schemeClr val="accent2"/>
              </a:solidFill>
              <a:prstDash val="solid"/>
              <a:round/>
            </a:ln>
          </a:top>
          <a:bottom>
            <a:ln w="381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chemeClr val="accent1"/>
        </a:fontRef>
        <a:schemeClr val="accent1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AE6E7"/>
          </a:solidFill>
        </a:fill>
      </a:tcStyle>
    </a:wholeTbl>
    <a:band2H>
      <a:tcTxStyle/>
      <a:tcStyle>
        <a:tcBdr/>
        <a:fill>
          <a:solidFill>
            <a:schemeClr val="accent2"/>
          </a:solidFill>
        </a:fill>
      </a:tcStyle>
    </a:band2H>
    <a:firstCol>
      <a:tcTxStyle b="on" i="off">
        <a:fontRef idx="major">
          <a:schemeClr val="accent2"/>
        </a:fontRef>
        <a:schemeClr val="accent2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chemeClr val="accent1"/>
        </a:fontRef>
        <a:schemeClr val="accent1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chemeClr val="accent1"/>
              </a:solidFill>
              <a:prstDash val="solid"/>
              <a:round/>
            </a:ln>
          </a:top>
          <a:bottom>
            <a:ln w="25400" cap="flat">
              <a:solidFill>
                <a:schemeClr val="accent1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2"/>
          </a:solidFill>
        </a:fill>
      </a:tcStyle>
    </a:lastRow>
    <a:firstRow>
      <a:tcTxStyle b="on" i="off">
        <a:fontRef idx="major">
          <a:schemeClr val="accent2"/>
        </a:fontRef>
        <a:schemeClr val="accent2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chemeClr val="accent1"/>
              </a:solidFill>
              <a:prstDash val="solid"/>
              <a:round/>
            </a:ln>
          </a:top>
          <a:bottom>
            <a:ln w="25400" cap="flat">
              <a:solidFill>
                <a:schemeClr val="accent1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chemeClr val="accent1"/>
        </a:fontRef>
        <a:schemeClr val="accent1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12700" cap="flat">
              <a:solidFill>
                <a:schemeClr val="accent2"/>
              </a:solidFill>
              <a:prstDash val="solid"/>
              <a:round/>
            </a:ln>
          </a:top>
          <a:bottom>
            <a:ln w="127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rgbClr val="D3CACC"/>
          </a:solidFill>
        </a:fill>
      </a:tcStyle>
    </a:wholeTbl>
    <a:band2H>
      <a:tcTxStyle/>
      <a:tcStyle>
        <a:tcBdr/>
        <a:fill>
          <a:solidFill>
            <a:srgbClr val="EAE6E7"/>
          </a:solidFill>
        </a:fill>
      </a:tcStyle>
    </a:band2H>
    <a:firstCol>
      <a:tcTxStyle b="on" i="off">
        <a:fontRef idx="major">
          <a:schemeClr val="accent2"/>
        </a:fontRef>
        <a:schemeClr val="accent2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12700" cap="flat">
              <a:solidFill>
                <a:schemeClr val="accent2"/>
              </a:solidFill>
              <a:prstDash val="solid"/>
              <a:round/>
            </a:ln>
          </a:top>
          <a:bottom>
            <a:ln w="127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chemeClr val="accent2"/>
        </a:fontRef>
        <a:schemeClr val="accent2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38100" cap="flat">
              <a:solidFill>
                <a:schemeClr val="accent2"/>
              </a:solidFill>
              <a:prstDash val="solid"/>
              <a:round/>
            </a:ln>
          </a:top>
          <a:bottom>
            <a:ln w="127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chemeClr val="accent2"/>
        </a:fontRef>
        <a:schemeClr val="accent2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12700" cap="flat">
              <a:solidFill>
                <a:schemeClr val="accent2"/>
              </a:solidFill>
              <a:prstDash val="solid"/>
              <a:round/>
            </a:ln>
          </a:top>
          <a:bottom>
            <a:ln w="381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chemeClr val="accent1"/>
        </a:fontRef>
        <a:schemeClr val="accent1"/>
      </a:tcTxStyle>
      <a:tcStyle>
        <a:tcBdr>
          <a:left>
            <a:ln w="12700" cap="flat">
              <a:solidFill>
                <a:schemeClr val="accent1"/>
              </a:solidFill>
              <a:prstDash val="solid"/>
              <a:round/>
            </a:ln>
          </a:left>
          <a:right>
            <a:ln w="12700" cap="flat">
              <a:solidFill>
                <a:schemeClr val="accent1"/>
              </a:solidFill>
              <a:prstDash val="solid"/>
              <a:round/>
            </a:ln>
          </a:right>
          <a:top>
            <a:ln w="12700" cap="flat">
              <a:solidFill>
                <a:schemeClr val="accent1"/>
              </a:solidFill>
              <a:prstDash val="solid"/>
              <a:round/>
            </a:ln>
          </a:top>
          <a:bottom>
            <a:ln w="12700" cap="flat">
              <a:solidFill>
                <a:schemeClr val="accent1"/>
              </a:solidFill>
              <a:prstDash val="solid"/>
              <a:round/>
            </a:ln>
          </a:bottom>
          <a:insideH>
            <a:ln w="12700" cap="flat">
              <a:solidFill>
                <a:schemeClr val="accent1"/>
              </a:solidFill>
              <a:prstDash val="solid"/>
              <a:round/>
            </a:ln>
          </a:insideH>
          <a:insideV>
            <a:ln w="12700" cap="flat">
              <a:solidFill>
                <a:schemeClr val="accent1"/>
              </a:solidFill>
              <a:prstDash val="solid"/>
              <a:round/>
            </a:ln>
          </a:insideV>
        </a:tcBdr>
        <a:fill>
          <a:solidFill>
            <a:schemeClr val="accent1">
              <a:alpha val="20000"/>
            </a:schemeClr>
          </a:solidFill>
        </a:fill>
      </a:tcStyle>
    </a:wholeTbl>
    <a:band2H>
      <a:tcTxStyle/>
      <a:tcStyle>
        <a:tcBdr/>
        <a:fill>
          <a:solidFill>
            <a:schemeClr val="accent5">
              <a:hueOff val="-15428571"/>
              <a:satOff val="-30434"/>
              <a:lumOff val="9019"/>
            </a:schemeClr>
          </a:solidFill>
        </a:fill>
      </a:tcStyle>
    </a:band2H>
    <a:firstCol>
      <a:tcTxStyle b="on" i="off">
        <a:fontRef idx="major">
          <a:schemeClr val="accent1"/>
        </a:fontRef>
        <a:schemeClr val="accent1"/>
      </a:tcTxStyle>
      <a:tcStyle>
        <a:tcBdr>
          <a:left>
            <a:ln w="12700" cap="flat">
              <a:solidFill>
                <a:schemeClr val="accent1"/>
              </a:solidFill>
              <a:prstDash val="solid"/>
              <a:round/>
            </a:ln>
          </a:left>
          <a:right>
            <a:ln w="12700" cap="flat">
              <a:solidFill>
                <a:schemeClr val="accent1"/>
              </a:solidFill>
              <a:prstDash val="solid"/>
              <a:round/>
            </a:ln>
          </a:right>
          <a:top>
            <a:ln w="12700" cap="flat">
              <a:solidFill>
                <a:schemeClr val="accent1"/>
              </a:solidFill>
              <a:prstDash val="solid"/>
              <a:round/>
            </a:ln>
          </a:top>
          <a:bottom>
            <a:ln w="12700" cap="flat">
              <a:solidFill>
                <a:schemeClr val="accent1"/>
              </a:solidFill>
              <a:prstDash val="solid"/>
              <a:round/>
            </a:ln>
          </a:bottom>
          <a:insideH>
            <a:ln w="12700" cap="flat">
              <a:solidFill>
                <a:schemeClr val="accent1"/>
              </a:solidFill>
              <a:prstDash val="solid"/>
              <a:round/>
            </a:ln>
          </a:insideH>
          <a:insideV>
            <a:ln w="12700" cap="flat">
              <a:solidFill>
                <a:schemeClr val="accent1"/>
              </a:solidFill>
              <a:prstDash val="solid"/>
              <a:round/>
            </a:ln>
          </a:insideV>
        </a:tcBdr>
        <a:fill>
          <a:solidFill>
            <a:schemeClr val="accent1">
              <a:alpha val="20000"/>
            </a:schemeClr>
          </a:solidFill>
        </a:fill>
      </a:tcStyle>
    </a:firstCol>
    <a:lastRow>
      <a:tcTxStyle b="on" i="off">
        <a:fontRef idx="major">
          <a:schemeClr val="accent1"/>
        </a:fontRef>
        <a:schemeClr val="accent1"/>
      </a:tcTxStyle>
      <a:tcStyle>
        <a:tcBdr>
          <a:left>
            <a:ln w="12700" cap="flat">
              <a:solidFill>
                <a:schemeClr val="accent1"/>
              </a:solidFill>
              <a:prstDash val="solid"/>
              <a:round/>
            </a:ln>
          </a:left>
          <a:right>
            <a:ln w="12700" cap="flat">
              <a:solidFill>
                <a:schemeClr val="accent1"/>
              </a:solidFill>
              <a:prstDash val="solid"/>
              <a:round/>
            </a:ln>
          </a:right>
          <a:top>
            <a:ln w="50800" cap="flat">
              <a:solidFill>
                <a:schemeClr val="accent1"/>
              </a:solidFill>
              <a:prstDash val="solid"/>
              <a:round/>
            </a:ln>
          </a:top>
          <a:bottom>
            <a:ln w="12700" cap="flat">
              <a:solidFill>
                <a:schemeClr val="accent1"/>
              </a:solidFill>
              <a:prstDash val="solid"/>
              <a:round/>
            </a:ln>
          </a:bottom>
          <a:insideH>
            <a:ln w="12700" cap="flat">
              <a:solidFill>
                <a:schemeClr val="accent1"/>
              </a:solidFill>
              <a:prstDash val="solid"/>
              <a:round/>
            </a:ln>
          </a:insideH>
          <a:insideV>
            <a:ln w="12700" cap="flat">
              <a:solidFill>
                <a:schemeClr val="accent1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chemeClr val="accent1"/>
        </a:fontRef>
        <a:schemeClr val="accent1"/>
      </a:tcTxStyle>
      <a:tcStyle>
        <a:tcBdr>
          <a:left>
            <a:ln w="12700" cap="flat">
              <a:solidFill>
                <a:schemeClr val="accent1"/>
              </a:solidFill>
              <a:prstDash val="solid"/>
              <a:round/>
            </a:ln>
          </a:left>
          <a:right>
            <a:ln w="12700" cap="flat">
              <a:solidFill>
                <a:schemeClr val="accent1"/>
              </a:solidFill>
              <a:prstDash val="solid"/>
              <a:round/>
            </a:ln>
          </a:right>
          <a:top>
            <a:ln w="12700" cap="flat">
              <a:solidFill>
                <a:schemeClr val="accent1"/>
              </a:solidFill>
              <a:prstDash val="solid"/>
              <a:round/>
            </a:ln>
          </a:top>
          <a:bottom>
            <a:ln w="25400" cap="flat">
              <a:solidFill>
                <a:schemeClr val="accent1"/>
              </a:solidFill>
              <a:prstDash val="solid"/>
              <a:round/>
            </a:ln>
          </a:bottom>
          <a:insideH>
            <a:ln w="12700" cap="flat">
              <a:solidFill>
                <a:schemeClr val="accent1"/>
              </a:solidFill>
              <a:prstDash val="solid"/>
              <a:round/>
            </a:ln>
          </a:insideH>
          <a:insideV>
            <a:ln w="12700" cap="flat">
              <a:solidFill>
                <a:schemeClr val="accent1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08"/>
    <p:restoredTop sz="94935"/>
  </p:normalViewPr>
  <p:slideViewPr>
    <p:cSldViewPr snapToGrid="0" snapToObjects="1">
      <p:cViewPr>
        <p:scale>
          <a:sx n="51" d="100"/>
          <a:sy n="51" d="100"/>
        </p:scale>
        <p:origin x="864" y="39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72" d="100"/>
          <a:sy n="172" d="100"/>
        </p:scale>
        <p:origin x="6552" y="2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72ACD0-DDB6-5F42-9D73-687896C9AF6A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E0C75F-3AC2-F744-8CDC-98F5FE625E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1576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0" name="Shape 14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55544950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solidFill>
          <a:schemeClr val="accent1"/>
        </a:solidFill>
        <a:latin typeface="+mj-lt"/>
        <a:ea typeface="+mj-ea"/>
        <a:cs typeface="+mj-cs"/>
        <a:sym typeface="Calibri"/>
      </a:defRPr>
    </a:lvl1pPr>
    <a:lvl2pPr indent="228600" latinLnBrk="0">
      <a:defRPr sz="1200">
        <a:solidFill>
          <a:schemeClr val="accent1"/>
        </a:solidFill>
        <a:latin typeface="+mj-lt"/>
        <a:ea typeface="+mj-ea"/>
        <a:cs typeface="+mj-cs"/>
        <a:sym typeface="Calibri"/>
      </a:defRPr>
    </a:lvl2pPr>
    <a:lvl3pPr indent="457200" latinLnBrk="0">
      <a:defRPr sz="1200">
        <a:solidFill>
          <a:schemeClr val="accent1"/>
        </a:solidFill>
        <a:latin typeface="+mj-lt"/>
        <a:ea typeface="+mj-ea"/>
        <a:cs typeface="+mj-cs"/>
        <a:sym typeface="Calibri"/>
      </a:defRPr>
    </a:lvl3pPr>
    <a:lvl4pPr indent="685800" latinLnBrk="0">
      <a:defRPr sz="1200">
        <a:solidFill>
          <a:schemeClr val="accent1"/>
        </a:solidFill>
        <a:latin typeface="+mj-lt"/>
        <a:ea typeface="+mj-ea"/>
        <a:cs typeface="+mj-cs"/>
        <a:sym typeface="Calibri"/>
      </a:defRPr>
    </a:lvl4pPr>
    <a:lvl5pPr indent="914400" latinLnBrk="0">
      <a:defRPr sz="1200">
        <a:solidFill>
          <a:schemeClr val="accent1"/>
        </a:solidFill>
        <a:latin typeface="+mj-lt"/>
        <a:ea typeface="+mj-ea"/>
        <a:cs typeface="+mj-cs"/>
        <a:sym typeface="Calibri"/>
      </a:defRPr>
    </a:lvl5pPr>
    <a:lvl6pPr indent="1143000" latinLnBrk="0">
      <a:defRPr sz="1200">
        <a:solidFill>
          <a:schemeClr val="accent1"/>
        </a:solidFill>
        <a:latin typeface="+mj-lt"/>
        <a:ea typeface="+mj-ea"/>
        <a:cs typeface="+mj-cs"/>
        <a:sym typeface="Calibri"/>
      </a:defRPr>
    </a:lvl6pPr>
    <a:lvl7pPr indent="1371600" latinLnBrk="0">
      <a:defRPr sz="1200">
        <a:solidFill>
          <a:schemeClr val="accent1"/>
        </a:solidFill>
        <a:latin typeface="+mj-lt"/>
        <a:ea typeface="+mj-ea"/>
        <a:cs typeface="+mj-cs"/>
        <a:sym typeface="Calibri"/>
      </a:defRPr>
    </a:lvl7pPr>
    <a:lvl8pPr indent="1600200" latinLnBrk="0">
      <a:defRPr sz="1200">
        <a:solidFill>
          <a:schemeClr val="accent1"/>
        </a:solidFill>
        <a:latin typeface="+mj-lt"/>
        <a:ea typeface="+mj-ea"/>
        <a:cs typeface="+mj-cs"/>
        <a:sym typeface="Calibri"/>
      </a:defRPr>
    </a:lvl8pPr>
    <a:lvl9pPr indent="1828800" latinLnBrk="0">
      <a:defRPr sz="1200">
        <a:solidFill>
          <a:schemeClr val="accent1"/>
        </a:solidFill>
        <a:latin typeface="+mj-lt"/>
        <a:ea typeface="+mj-ea"/>
        <a:cs typeface="+mj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4425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9636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ears graphic (gre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"/>
          <p:cNvSpPr/>
          <p:nvPr userDrawn="1"/>
        </p:nvSpPr>
        <p:spPr>
          <a:xfrm>
            <a:off x="-1" y="0"/>
            <a:ext cx="5095261" cy="687915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>
                <a:solidFill>
                  <a:schemeClr val="accent2"/>
                </a:solidFill>
              </a:defRPr>
            </a:pPr>
            <a:endParaRPr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895901" y="1512227"/>
            <a:ext cx="3714750" cy="642938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914400" rtl="0" fontAlgn="auto" latinLnBrk="0" hangingPunct="0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1400" b="0" i="0" u="none" strike="noStrike" cap="all" spc="200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uFillTx/>
                <a:latin typeface="Acherus Grotesque"/>
                <a:ea typeface="Acherus Grotesque"/>
                <a:cs typeface="Acherus Grotesque"/>
                <a:sym typeface="Acherus Grotesque"/>
              </a:defRPr>
            </a:lvl1pPr>
            <a:lvl2pPr marL="0" marR="0" indent="0" algn="l" defTabSz="914400" rtl="0" fontAlgn="auto" latinLnBrk="0" hangingPunct="0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1400" b="0" i="0" u="none" strike="noStrike" cap="none" spc="200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uFillTx/>
                <a:latin typeface="Acherus Grotesque"/>
                <a:ea typeface="Acherus Grotesque"/>
                <a:cs typeface="Acherus Grotesque"/>
                <a:sym typeface="Acherus Grotesque"/>
              </a:defRPr>
            </a:lvl2pPr>
            <a:lvl3pPr marL="0" marR="0" indent="0" algn="l" defTabSz="914400" rtl="0" fontAlgn="auto" latinLnBrk="0" hangingPunct="0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1400" b="0" i="0" u="none" strike="noStrike" cap="none" spc="200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uFillTx/>
                <a:latin typeface="Acherus Grotesque"/>
                <a:ea typeface="Acherus Grotesque"/>
                <a:cs typeface="Acherus Grotesque"/>
                <a:sym typeface="Acherus Grotesque"/>
              </a:defRPr>
            </a:lvl3pPr>
            <a:lvl4pPr marL="0" marR="0" indent="0" algn="l" defTabSz="914400" rtl="0" fontAlgn="auto" latinLnBrk="0" hangingPunct="0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1400" b="0" i="0" u="none" strike="noStrike" cap="none" spc="200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uFillTx/>
                <a:latin typeface="Acherus Grotesque"/>
                <a:ea typeface="Acherus Grotesque"/>
                <a:cs typeface="Acherus Grotesque"/>
                <a:sym typeface="Acherus Grotesque"/>
              </a:defRPr>
            </a:lvl4pPr>
            <a:lvl5pPr marL="0" marR="0" indent="0" algn="l" defTabSz="914400" rtl="0" fontAlgn="auto" latinLnBrk="0" hangingPunct="0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1400" b="0" i="0" u="none" strike="noStrike" cap="none" spc="200" normalizeH="0" baseline="0" dirty="0">
                <a:ln>
                  <a:noFill/>
                </a:ln>
                <a:solidFill>
                  <a:schemeClr val="accent1"/>
                </a:solidFill>
                <a:effectLst/>
                <a:uFillTx/>
                <a:latin typeface="Acherus Grotesque"/>
                <a:ea typeface="Acherus Grotesque"/>
                <a:cs typeface="Acherus Grotesque"/>
                <a:sym typeface="Acherus Grotesque"/>
              </a:defRPr>
            </a:lvl5pPr>
          </a:lstStyle>
          <a:p>
            <a:pPr lvl="0"/>
            <a:r>
              <a:rPr lang="en-US" dirty="0"/>
              <a:t>Place </a:t>
            </a:r>
            <a:r>
              <a:rPr lang="en-US"/>
              <a:t>a short header sentence here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1" hasCustomPrompt="1"/>
          </p:nvPr>
        </p:nvSpPr>
        <p:spPr>
          <a:xfrm>
            <a:off x="895901" y="2155165"/>
            <a:ext cx="2800350" cy="3643312"/>
          </a:xfrm>
          <a:prstGeom prst="rect">
            <a:avLst/>
          </a:prstGeom>
        </p:spPr>
        <p:txBody>
          <a:bodyPr/>
          <a:lstStyle>
            <a:lvl1pPr marL="0" marR="0" indent="0" algn="l" defTabSz="914400" rtl="0" fontAlgn="auto" latinLnBrk="0" hangingPunct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1200" b="0" i="0" u="none" strike="noStrike" kern="1200" cap="none" spc="0" normalizeH="0" baseline="0" smtClean="0">
                <a:ln>
                  <a:noFill/>
                </a:ln>
                <a:solidFill>
                  <a:srgbClr val="585C5E"/>
                </a:solidFill>
                <a:effectLst/>
                <a:uFillTx/>
                <a:latin typeface="Crimson Text Roman"/>
                <a:ea typeface="Crimson Text Roman"/>
                <a:cs typeface="Crimson Text Roman"/>
                <a:sym typeface="Crimson Text Roman"/>
              </a:defRPr>
            </a:lvl1pPr>
            <a:lvl2pPr marL="0" marR="0" indent="0" algn="l" defTabSz="914400" rtl="0" fontAlgn="auto" latinLnBrk="0" hangingPunct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1200" b="0" i="0" u="none" strike="noStrike" kern="1200" cap="none" spc="0" normalizeH="0" baseline="0" smtClean="0">
                <a:ln>
                  <a:noFill/>
                </a:ln>
                <a:solidFill>
                  <a:srgbClr val="585C5E"/>
                </a:solidFill>
                <a:effectLst/>
                <a:uFillTx/>
                <a:latin typeface="Crimson Text Roman"/>
                <a:ea typeface="Crimson Text Roman"/>
                <a:cs typeface="Crimson Text Roman"/>
                <a:sym typeface="Crimson Text Roman"/>
              </a:defRPr>
            </a:lvl2pPr>
            <a:lvl3pPr marL="0" marR="0" indent="0" algn="l" defTabSz="914400" rtl="0" fontAlgn="auto" latinLnBrk="0" hangingPunct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1200" b="0" i="0" u="none" strike="noStrike" kern="1200" cap="none" spc="0" normalizeH="0" baseline="0" smtClean="0">
                <a:ln>
                  <a:noFill/>
                </a:ln>
                <a:solidFill>
                  <a:srgbClr val="585C5E"/>
                </a:solidFill>
                <a:effectLst/>
                <a:uFillTx/>
                <a:latin typeface="Crimson Text Roman"/>
                <a:ea typeface="Crimson Text Roman"/>
                <a:cs typeface="Crimson Text Roman"/>
                <a:sym typeface="Crimson Text Roman"/>
              </a:defRPr>
            </a:lvl3pPr>
            <a:lvl4pPr marL="0" marR="0" indent="0" algn="l" defTabSz="914400" rtl="0" fontAlgn="auto" latinLnBrk="0" hangingPunct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1200" b="0" i="0" u="none" strike="noStrike" kern="1200" cap="none" spc="0" normalizeH="0" baseline="0" smtClean="0">
                <a:ln>
                  <a:noFill/>
                </a:ln>
                <a:solidFill>
                  <a:srgbClr val="585C5E"/>
                </a:solidFill>
                <a:effectLst/>
                <a:uFillTx/>
                <a:latin typeface="Crimson Text Roman"/>
                <a:ea typeface="Crimson Text Roman"/>
                <a:cs typeface="Crimson Text Roman"/>
                <a:sym typeface="Crimson Text Roman"/>
              </a:defRPr>
            </a:lvl4pPr>
          </a:lstStyle>
          <a:p>
            <a:pPr>
              <a:lnSpc>
                <a:spcPts val="1800"/>
              </a:lnSpc>
            </a:pPr>
            <a:r>
              <a:rPr lang="en-US" kern="1200" dirty="0" err="1"/>
              <a:t>Lorem</a:t>
            </a:r>
            <a:r>
              <a:rPr lang="en-US" kern="1200" dirty="0"/>
              <a:t> </a:t>
            </a:r>
            <a:r>
              <a:rPr lang="en-US" kern="1200" dirty="0" err="1"/>
              <a:t>ipsum</a:t>
            </a:r>
            <a:r>
              <a:rPr lang="en-US" kern="1200" dirty="0"/>
              <a:t> dolor sit </a:t>
            </a:r>
            <a:r>
              <a:rPr lang="en-US" kern="1200" dirty="0" err="1"/>
              <a:t>amet</a:t>
            </a:r>
            <a:r>
              <a:rPr lang="en-US" kern="1200" dirty="0"/>
              <a:t>, </a:t>
            </a:r>
            <a:r>
              <a:rPr lang="en-US" kern="1200" dirty="0" err="1"/>
              <a:t>consectetuer</a:t>
            </a:r>
            <a:r>
              <a:rPr lang="en-US" kern="1200" dirty="0"/>
              <a:t> </a:t>
            </a:r>
            <a:r>
              <a:rPr lang="en-US" kern="1200" dirty="0" err="1"/>
              <a:t>adipiscing</a:t>
            </a:r>
            <a:r>
              <a:rPr lang="en-US" kern="1200" dirty="0"/>
              <a:t> </a:t>
            </a:r>
            <a:r>
              <a:rPr lang="en-US" kern="1200" dirty="0" err="1"/>
              <a:t>elit</a:t>
            </a:r>
            <a:r>
              <a:rPr lang="en-US" kern="1200" dirty="0"/>
              <a:t>, </a:t>
            </a:r>
            <a:r>
              <a:rPr lang="en-US" kern="1200" dirty="0" err="1"/>
              <a:t>sed</a:t>
            </a:r>
            <a:r>
              <a:rPr lang="en-US" kern="1200" dirty="0"/>
              <a:t> </a:t>
            </a:r>
            <a:r>
              <a:rPr lang="en-US" kern="1200" dirty="0" err="1"/>
              <a:t>diam</a:t>
            </a:r>
            <a:r>
              <a:rPr lang="en-US" kern="1200" dirty="0"/>
              <a:t> </a:t>
            </a:r>
            <a:r>
              <a:rPr lang="en-US" kern="1200" dirty="0" err="1"/>
              <a:t>nonummy</a:t>
            </a:r>
            <a:r>
              <a:rPr lang="en-US" kern="1200" dirty="0"/>
              <a:t> </a:t>
            </a:r>
            <a:r>
              <a:rPr lang="en-US" kern="1200" dirty="0" err="1"/>
              <a:t>nibh</a:t>
            </a:r>
            <a:r>
              <a:rPr lang="en-US" kern="1200" dirty="0"/>
              <a:t> </a:t>
            </a:r>
            <a:r>
              <a:rPr lang="en-US" kern="1200" dirty="0" err="1"/>
              <a:t>euismod</a:t>
            </a:r>
            <a:r>
              <a:rPr lang="en-US" kern="1200" dirty="0"/>
              <a:t> </a:t>
            </a:r>
            <a:r>
              <a:rPr lang="en-US" kern="1200" dirty="0" err="1"/>
              <a:t>tincidunt</a:t>
            </a:r>
            <a:r>
              <a:rPr lang="en-US" kern="1200" dirty="0"/>
              <a:t> </a:t>
            </a:r>
            <a:r>
              <a:rPr lang="en-US" kern="1200" dirty="0" err="1"/>
              <a:t>ut</a:t>
            </a:r>
            <a:r>
              <a:rPr lang="en-US" kern="1200" dirty="0"/>
              <a:t> </a:t>
            </a:r>
            <a:r>
              <a:rPr lang="en-US" kern="1200" dirty="0" err="1"/>
              <a:t>laoreet</a:t>
            </a:r>
            <a:r>
              <a:rPr lang="en-US" kern="1200" dirty="0"/>
              <a:t> </a:t>
            </a:r>
            <a:r>
              <a:rPr lang="en-US" kern="1200" dirty="0" err="1"/>
              <a:t>dolore</a:t>
            </a:r>
            <a:r>
              <a:rPr lang="en-US" kern="1200" dirty="0"/>
              <a:t> magna </a:t>
            </a:r>
            <a:r>
              <a:rPr lang="en-US" kern="1200" dirty="0" err="1"/>
              <a:t>aliquam</a:t>
            </a:r>
            <a:r>
              <a:rPr lang="en-US" kern="1200" dirty="0"/>
              <a:t> </a:t>
            </a:r>
            <a:r>
              <a:rPr lang="en-US" kern="1200" dirty="0" err="1"/>
              <a:t>erat</a:t>
            </a:r>
            <a:r>
              <a:rPr lang="en-US" kern="1200" dirty="0"/>
              <a:t> </a:t>
            </a:r>
            <a:r>
              <a:rPr lang="en-US" kern="1200" dirty="0" err="1"/>
              <a:t>volutpat</a:t>
            </a:r>
            <a:r>
              <a:rPr lang="en-US" kern="1200" dirty="0"/>
              <a:t>. </a:t>
            </a:r>
            <a:r>
              <a:rPr lang="en-US" kern="1200" dirty="0" err="1"/>
              <a:t>Ut</a:t>
            </a:r>
            <a:r>
              <a:rPr lang="en-US" kern="1200" dirty="0"/>
              <a:t> </a:t>
            </a:r>
            <a:r>
              <a:rPr lang="en-US" kern="1200" dirty="0" err="1"/>
              <a:t>wisi</a:t>
            </a:r>
            <a:r>
              <a:rPr lang="en-US" kern="1200" dirty="0"/>
              <a:t> </a:t>
            </a:r>
            <a:r>
              <a:rPr lang="en-US" kern="1200" dirty="0" err="1"/>
              <a:t>enim</a:t>
            </a:r>
            <a:r>
              <a:rPr lang="en-US" kern="1200" dirty="0"/>
              <a:t> ad minim </a:t>
            </a:r>
            <a:r>
              <a:rPr lang="en-US" kern="1200" dirty="0" err="1"/>
              <a:t>veniam</a:t>
            </a:r>
            <a:r>
              <a:rPr lang="en-US" kern="1200" dirty="0"/>
              <a:t>, </a:t>
            </a:r>
            <a:r>
              <a:rPr lang="en-US" kern="1200" dirty="0" err="1"/>
              <a:t>quis</a:t>
            </a:r>
            <a:r>
              <a:rPr lang="en-US" kern="1200" dirty="0"/>
              <a:t> </a:t>
            </a:r>
            <a:r>
              <a:rPr lang="en-US" kern="1200" dirty="0" err="1"/>
              <a:t>nostrud</a:t>
            </a:r>
            <a:r>
              <a:rPr lang="en-US" kern="1200" dirty="0"/>
              <a:t> </a:t>
            </a:r>
            <a:r>
              <a:rPr lang="en-US" kern="1200" dirty="0" err="1"/>
              <a:t>exerci</a:t>
            </a:r>
            <a:r>
              <a:rPr lang="en-US" kern="1200" dirty="0"/>
              <a:t> </a:t>
            </a:r>
            <a:r>
              <a:rPr lang="en-US" kern="1200" dirty="0" err="1"/>
              <a:t>tation</a:t>
            </a:r>
            <a:r>
              <a:rPr lang="en-US" kern="1200" dirty="0"/>
              <a:t> </a:t>
            </a:r>
            <a:r>
              <a:rPr lang="en-US" kern="1200" dirty="0" err="1"/>
              <a:t>ullamcorper</a:t>
            </a:r>
            <a:r>
              <a:rPr lang="en-US" kern="1200" dirty="0"/>
              <a:t> </a:t>
            </a:r>
            <a:r>
              <a:rPr lang="en-US" kern="1200" dirty="0" err="1"/>
              <a:t>suscipit</a:t>
            </a:r>
            <a:r>
              <a:rPr lang="en-US" kern="1200" dirty="0"/>
              <a:t> </a:t>
            </a:r>
            <a:r>
              <a:rPr lang="en-US" kern="1200" dirty="0" err="1"/>
              <a:t>lobortis</a:t>
            </a:r>
            <a:r>
              <a:rPr lang="en-US" kern="1200" dirty="0"/>
              <a:t> </a:t>
            </a:r>
            <a:r>
              <a:rPr lang="en-US" kern="1200" dirty="0" err="1"/>
              <a:t>nisl</a:t>
            </a:r>
            <a:r>
              <a:rPr lang="en-US" kern="1200" dirty="0"/>
              <a:t> </a:t>
            </a:r>
            <a:r>
              <a:rPr lang="en-US" kern="1200" dirty="0" err="1"/>
              <a:t>ut</a:t>
            </a:r>
            <a:r>
              <a:rPr lang="en-US" kern="1200" dirty="0"/>
              <a:t> </a:t>
            </a:r>
            <a:r>
              <a:rPr lang="en-US" kern="1200" dirty="0" err="1"/>
              <a:t>aliquip</a:t>
            </a:r>
            <a:r>
              <a:rPr lang="en-US" kern="1200" dirty="0"/>
              <a:t> ex </a:t>
            </a:r>
            <a:r>
              <a:rPr lang="en-US" kern="1200" dirty="0" err="1"/>
              <a:t>ea</a:t>
            </a:r>
            <a:r>
              <a:rPr lang="en-US" kern="1200" dirty="0"/>
              <a:t> </a:t>
            </a:r>
            <a:r>
              <a:rPr lang="en-US" kern="1200" dirty="0" err="1"/>
              <a:t>commodo</a:t>
            </a:r>
            <a:r>
              <a:rPr lang="en-US" kern="1200" dirty="0"/>
              <a:t> </a:t>
            </a:r>
            <a:r>
              <a:rPr lang="en-US" kern="1200" dirty="0" err="1"/>
              <a:t>consequat</a:t>
            </a:r>
            <a:r>
              <a:rPr lang="en-US" kern="1200" dirty="0"/>
              <a:t>. </a:t>
            </a:r>
            <a:r>
              <a:rPr lang="en-US" kern="1200" dirty="0" err="1"/>
              <a:t>Duis</a:t>
            </a:r>
            <a:r>
              <a:rPr lang="en-US" kern="1200" dirty="0"/>
              <a:t> </a:t>
            </a:r>
            <a:r>
              <a:rPr lang="en-US" kern="1200" dirty="0" err="1"/>
              <a:t>autem</a:t>
            </a:r>
            <a:r>
              <a:rPr lang="en-US" kern="1200" dirty="0"/>
              <a:t> </a:t>
            </a:r>
            <a:r>
              <a:rPr lang="en-US" kern="1200" dirty="0" err="1"/>
              <a:t>vel</a:t>
            </a:r>
            <a:r>
              <a:rPr lang="en-US" kern="1200" dirty="0"/>
              <a:t> </a:t>
            </a:r>
            <a:r>
              <a:rPr lang="en-US" kern="1200" dirty="0" err="1"/>
              <a:t>eum</a:t>
            </a:r>
            <a:r>
              <a:rPr lang="en-US" kern="1200" dirty="0"/>
              <a:t> </a:t>
            </a:r>
            <a:r>
              <a:rPr lang="en-US" kern="1200" dirty="0" err="1"/>
              <a:t>iriure</a:t>
            </a:r>
            <a:r>
              <a:rPr lang="en-US" kern="1200" dirty="0"/>
              <a:t> dolor in </a:t>
            </a:r>
            <a:r>
              <a:rPr lang="en-US" kern="1200" dirty="0" err="1"/>
              <a:t>hendrerit</a:t>
            </a:r>
            <a:r>
              <a:rPr lang="en-US" kern="1200" dirty="0"/>
              <a:t> in </a:t>
            </a:r>
            <a:r>
              <a:rPr lang="en-US" kern="1200" dirty="0" err="1"/>
              <a:t>vulputate</a:t>
            </a:r>
            <a:r>
              <a:rPr lang="en-US" kern="1200" dirty="0"/>
              <a:t> </a:t>
            </a:r>
            <a:r>
              <a:rPr lang="en-US" kern="1200" dirty="0" err="1"/>
              <a:t>velit</a:t>
            </a:r>
            <a:r>
              <a:rPr lang="en-US" kern="1200" dirty="0"/>
              <a:t> </a:t>
            </a:r>
            <a:r>
              <a:rPr lang="en-US" kern="1200" dirty="0" err="1"/>
              <a:t>esse</a:t>
            </a:r>
            <a:r>
              <a:rPr lang="en-US" kern="1200" dirty="0"/>
              <a:t> </a:t>
            </a:r>
            <a:r>
              <a:rPr lang="en-US" kern="1200" dirty="0" err="1"/>
              <a:t>molestie</a:t>
            </a:r>
            <a:r>
              <a:rPr lang="en-US" kern="1200" dirty="0"/>
              <a:t> </a:t>
            </a:r>
            <a:r>
              <a:rPr lang="en-US" kern="1200" dirty="0" err="1"/>
              <a:t>consequat</a:t>
            </a:r>
            <a:r>
              <a:rPr lang="en-US" kern="1200" dirty="0"/>
              <a:t>, </a:t>
            </a:r>
            <a:r>
              <a:rPr lang="en-US" kern="1200" dirty="0" err="1"/>
              <a:t>vel</a:t>
            </a:r>
            <a:r>
              <a:rPr lang="en-US" kern="1200" dirty="0"/>
              <a:t> </a:t>
            </a:r>
            <a:r>
              <a:rPr lang="en-US" kern="1200" dirty="0" err="1"/>
              <a:t>illum</a:t>
            </a:r>
            <a:r>
              <a:rPr lang="en-US" kern="1200" dirty="0"/>
              <a:t> </a:t>
            </a:r>
            <a:r>
              <a:rPr lang="en-US" kern="1200" dirty="0" err="1"/>
              <a:t>dolore</a:t>
            </a:r>
            <a:r>
              <a:rPr lang="en-US" kern="1200" dirty="0"/>
              <a:t> </a:t>
            </a:r>
            <a:r>
              <a:rPr lang="en-US" kern="1200" dirty="0" err="1"/>
              <a:t>eu</a:t>
            </a:r>
            <a:r>
              <a:rPr lang="en-US" kern="1200" dirty="0"/>
              <a:t> </a:t>
            </a:r>
            <a:r>
              <a:rPr lang="en-US" kern="1200" dirty="0" err="1"/>
              <a:t>feugiat</a:t>
            </a:r>
            <a:r>
              <a:rPr lang="en-US" kern="1200" dirty="0"/>
              <a:t> </a:t>
            </a:r>
            <a:r>
              <a:rPr lang="en-US" kern="1200" dirty="0" err="1"/>
              <a:t>nulla</a:t>
            </a:r>
            <a:r>
              <a:rPr lang="en-US" kern="1200" dirty="0"/>
              <a:t> </a:t>
            </a:r>
            <a:r>
              <a:rPr lang="en-US" kern="1200" dirty="0" err="1"/>
              <a:t>facilisis</a:t>
            </a:r>
            <a:r>
              <a:rPr lang="en-US" kern="1200" dirty="0"/>
              <a:t> at </a:t>
            </a:r>
            <a:r>
              <a:rPr lang="en-US" kern="1200" dirty="0" err="1"/>
              <a:t>vero</a:t>
            </a:r>
            <a:r>
              <a:rPr lang="en-US" kern="1200" dirty="0"/>
              <a:t> </a:t>
            </a:r>
            <a:r>
              <a:rPr lang="en-US" kern="1200" dirty="0" err="1"/>
              <a:t>eros</a:t>
            </a:r>
            <a:r>
              <a:rPr lang="en-US" kern="1200" dirty="0"/>
              <a:t> et </a:t>
            </a:r>
            <a:r>
              <a:rPr lang="en-US" kern="1200" dirty="0" err="1"/>
              <a:t>accumsan</a:t>
            </a:r>
            <a:r>
              <a:rPr lang="en-US" kern="1200" dirty="0"/>
              <a:t> et </a:t>
            </a:r>
            <a:r>
              <a:rPr lang="en-US" kern="1200" dirty="0" err="1"/>
              <a:t>iusto</a:t>
            </a:r>
            <a:r>
              <a:rPr lang="en-US" kern="1200" dirty="0"/>
              <a:t> </a:t>
            </a:r>
            <a:r>
              <a:rPr lang="en-US" kern="1200" dirty="0" err="1"/>
              <a:t>odio</a:t>
            </a:r>
            <a:r>
              <a:rPr lang="en-US" kern="1200" dirty="0"/>
              <a:t> </a:t>
            </a:r>
            <a:r>
              <a:rPr lang="en-US" kern="1200" dirty="0" err="1"/>
              <a:t>dignissim</a:t>
            </a:r>
            <a:r>
              <a:rPr lang="en-US" kern="1200" dirty="0"/>
              <a:t> qui </a:t>
            </a:r>
            <a:r>
              <a:rPr lang="en-US" kern="1200" dirty="0" err="1"/>
              <a:t>blandit</a:t>
            </a:r>
            <a:r>
              <a:rPr lang="en-US" kern="1200" dirty="0"/>
              <a:t> </a:t>
            </a:r>
            <a:r>
              <a:rPr lang="en-US" kern="1200" dirty="0" err="1"/>
              <a:t>praesent</a:t>
            </a:r>
            <a:r>
              <a:rPr lang="en-US" kern="1200" dirty="0"/>
              <a:t> </a:t>
            </a:r>
            <a:r>
              <a:rPr lang="en-US" kern="1200" dirty="0" err="1"/>
              <a:t>luptatum</a:t>
            </a:r>
            <a:r>
              <a:rPr lang="en-US" kern="1200" dirty="0"/>
              <a:t> </a:t>
            </a:r>
            <a:r>
              <a:rPr lang="en-US" kern="1200" dirty="0" err="1"/>
              <a:t>zzril</a:t>
            </a:r>
            <a:r>
              <a:rPr lang="en-US" kern="1200" dirty="0"/>
              <a:t> </a:t>
            </a:r>
            <a:r>
              <a:rPr lang="en-US" kern="1200" dirty="0" err="1"/>
              <a:t>delenit</a:t>
            </a:r>
            <a:r>
              <a:rPr lang="en-US" kern="1200" dirty="0"/>
              <a:t> </a:t>
            </a:r>
            <a:r>
              <a:rPr lang="en-US" kern="1200" dirty="0" err="1"/>
              <a:t>augue</a:t>
            </a:r>
            <a:r>
              <a:rPr lang="en-US" kern="1200" dirty="0"/>
              <a:t> </a:t>
            </a:r>
            <a:r>
              <a:rPr lang="en-US" kern="1200" dirty="0" err="1"/>
              <a:t>duis</a:t>
            </a:r>
            <a:r>
              <a:rPr lang="en-US" kern="1200" dirty="0"/>
              <a:t>.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C60AD47F-5E79-1A42-872C-CD3E2DD13719}"/>
              </a:ext>
            </a:extLst>
          </p:cNvPr>
          <p:cNvGrpSpPr/>
          <p:nvPr userDrawn="1"/>
        </p:nvGrpSpPr>
        <p:grpSpPr>
          <a:xfrm>
            <a:off x="7354484" y="2243270"/>
            <a:ext cx="2360556" cy="2147978"/>
            <a:chOff x="2057400" y="1371600"/>
            <a:chExt cx="4648200" cy="4229608"/>
          </a:xfrm>
        </p:grpSpPr>
        <p:sp>
          <p:nvSpPr>
            <p:cNvPr id="18" name="Freeform 3">
              <a:extLst>
                <a:ext uri="{FF2B5EF4-FFF2-40B4-BE49-F238E27FC236}">
                  <a16:creationId xmlns:a16="http://schemas.microsoft.com/office/drawing/2014/main" id="{617AAE3C-4E7B-BA45-88C9-330666BABBD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057400" y="3689041"/>
              <a:ext cx="1678147" cy="1674008"/>
            </a:xfrm>
            <a:custGeom>
              <a:avLst/>
              <a:gdLst/>
              <a:ahLst/>
              <a:cxnLst>
                <a:cxn ang="0">
                  <a:pos x="432" y="152"/>
                </a:cxn>
                <a:cxn ang="0">
                  <a:pos x="455" y="196"/>
                </a:cxn>
                <a:cxn ang="0">
                  <a:pos x="502" y="192"/>
                </a:cxn>
                <a:cxn ang="0">
                  <a:pos x="526" y="212"/>
                </a:cxn>
                <a:cxn ang="0">
                  <a:pos x="531" y="274"/>
                </a:cxn>
                <a:cxn ang="0">
                  <a:pos x="511" y="298"/>
                </a:cxn>
                <a:cxn ang="0">
                  <a:pos x="465" y="302"/>
                </a:cxn>
                <a:cxn ang="0">
                  <a:pos x="450" y="350"/>
                </a:cxn>
                <a:cxn ang="0">
                  <a:pos x="486" y="380"/>
                </a:cxn>
                <a:cxn ang="0">
                  <a:pos x="488" y="411"/>
                </a:cxn>
                <a:cxn ang="0">
                  <a:pos x="448" y="459"/>
                </a:cxn>
                <a:cxn ang="0">
                  <a:pos x="417" y="462"/>
                </a:cxn>
                <a:cxn ang="0">
                  <a:pos x="382" y="432"/>
                </a:cxn>
                <a:cxn ang="0">
                  <a:pos x="337" y="456"/>
                </a:cxn>
                <a:cxn ang="0">
                  <a:pos x="341" y="502"/>
                </a:cxn>
                <a:cxn ang="0">
                  <a:pos x="321" y="526"/>
                </a:cxn>
                <a:cxn ang="0">
                  <a:pos x="258" y="531"/>
                </a:cxn>
                <a:cxn ang="0">
                  <a:pos x="234" y="511"/>
                </a:cxn>
                <a:cxn ang="0">
                  <a:pos x="230" y="465"/>
                </a:cxn>
                <a:cxn ang="0">
                  <a:pos x="182" y="450"/>
                </a:cxn>
                <a:cxn ang="0">
                  <a:pos x="152" y="485"/>
                </a:cxn>
                <a:cxn ang="0">
                  <a:pos x="121" y="488"/>
                </a:cxn>
                <a:cxn ang="0">
                  <a:pos x="73" y="448"/>
                </a:cxn>
                <a:cxn ang="0">
                  <a:pos x="71" y="417"/>
                </a:cxn>
                <a:cxn ang="0">
                  <a:pos x="100" y="381"/>
                </a:cxn>
                <a:cxn ang="0">
                  <a:pos x="77" y="336"/>
                </a:cxn>
                <a:cxn ang="0">
                  <a:pos x="31" y="340"/>
                </a:cxn>
                <a:cxn ang="0">
                  <a:pos x="7" y="320"/>
                </a:cxn>
                <a:cxn ang="0">
                  <a:pos x="1" y="258"/>
                </a:cxn>
                <a:cxn ang="0">
                  <a:pos x="21" y="234"/>
                </a:cxn>
                <a:cxn ang="0">
                  <a:pos x="68" y="230"/>
                </a:cxn>
                <a:cxn ang="0">
                  <a:pos x="83" y="182"/>
                </a:cxn>
                <a:cxn ang="0">
                  <a:pos x="47" y="152"/>
                </a:cxn>
                <a:cxn ang="0">
                  <a:pos x="45" y="121"/>
                </a:cxn>
                <a:cxn ang="0">
                  <a:pos x="85" y="73"/>
                </a:cxn>
                <a:cxn ang="0">
                  <a:pos x="116" y="70"/>
                </a:cxn>
                <a:cxn ang="0">
                  <a:pos x="152" y="100"/>
                </a:cxn>
                <a:cxn ang="0">
                  <a:pos x="196" y="77"/>
                </a:cxn>
                <a:cxn ang="0">
                  <a:pos x="192" y="31"/>
                </a:cxn>
                <a:cxn ang="0">
                  <a:pos x="212" y="7"/>
                </a:cxn>
                <a:cxn ang="0">
                  <a:pos x="275" y="1"/>
                </a:cxn>
                <a:cxn ang="0">
                  <a:pos x="298" y="21"/>
                </a:cxn>
                <a:cxn ang="0">
                  <a:pos x="303" y="68"/>
                </a:cxn>
                <a:cxn ang="0">
                  <a:pos x="350" y="83"/>
                </a:cxn>
                <a:cxn ang="0">
                  <a:pos x="380" y="47"/>
                </a:cxn>
                <a:cxn ang="0">
                  <a:pos x="411" y="44"/>
                </a:cxn>
                <a:cxn ang="0">
                  <a:pos x="460" y="84"/>
                </a:cxn>
                <a:cxn ang="0">
                  <a:pos x="462" y="115"/>
                </a:cxn>
                <a:cxn ang="0">
                  <a:pos x="432" y="152"/>
                </a:cxn>
                <a:cxn ang="0">
                  <a:pos x="331" y="189"/>
                </a:cxn>
                <a:cxn ang="0">
                  <a:pos x="189" y="201"/>
                </a:cxn>
                <a:cxn ang="0">
                  <a:pos x="202" y="344"/>
                </a:cxn>
                <a:cxn ang="0">
                  <a:pos x="344" y="331"/>
                </a:cxn>
                <a:cxn ang="0">
                  <a:pos x="331" y="189"/>
                </a:cxn>
              </a:cxnLst>
              <a:rect l="0" t="0" r="r" b="b"/>
              <a:pathLst>
                <a:path w="533" h="532">
                  <a:moveTo>
                    <a:pt x="432" y="152"/>
                  </a:moveTo>
                  <a:cubicBezTo>
                    <a:pt x="442" y="165"/>
                    <a:pt x="450" y="180"/>
                    <a:pt x="455" y="196"/>
                  </a:cubicBezTo>
                  <a:cubicBezTo>
                    <a:pt x="502" y="192"/>
                    <a:pt x="502" y="192"/>
                    <a:pt x="502" y="192"/>
                  </a:cubicBezTo>
                  <a:cubicBezTo>
                    <a:pt x="514" y="191"/>
                    <a:pt x="525" y="200"/>
                    <a:pt x="526" y="212"/>
                  </a:cubicBezTo>
                  <a:cubicBezTo>
                    <a:pt x="531" y="274"/>
                    <a:pt x="531" y="274"/>
                    <a:pt x="531" y="274"/>
                  </a:cubicBezTo>
                  <a:cubicBezTo>
                    <a:pt x="533" y="286"/>
                    <a:pt x="524" y="297"/>
                    <a:pt x="511" y="298"/>
                  </a:cubicBezTo>
                  <a:cubicBezTo>
                    <a:pt x="465" y="302"/>
                    <a:pt x="465" y="302"/>
                    <a:pt x="465" y="302"/>
                  </a:cubicBezTo>
                  <a:cubicBezTo>
                    <a:pt x="462" y="319"/>
                    <a:pt x="457" y="335"/>
                    <a:pt x="450" y="350"/>
                  </a:cubicBezTo>
                  <a:cubicBezTo>
                    <a:pt x="486" y="380"/>
                    <a:pt x="486" y="380"/>
                    <a:pt x="486" y="380"/>
                  </a:cubicBezTo>
                  <a:cubicBezTo>
                    <a:pt x="495" y="388"/>
                    <a:pt x="496" y="402"/>
                    <a:pt x="488" y="411"/>
                  </a:cubicBezTo>
                  <a:cubicBezTo>
                    <a:pt x="448" y="459"/>
                    <a:pt x="448" y="459"/>
                    <a:pt x="448" y="459"/>
                  </a:cubicBezTo>
                  <a:cubicBezTo>
                    <a:pt x="440" y="469"/>
                    <a:pt x="426" y="470"/>
                    <a:pt x="417" y="462"/>
                  </a:cubicBezTo>
                  <a:cubicBezTo>
                    <a:pt x="382" y="432"/>
                    <a:pt x="382" y="432"/>
                    <a:pt x="382" y="432"/>
                  </a:cubicBezTo>
                  <a:cubicBezTo>
                    <a:pt x="368" y="442"/>
                    <a:pt x="352" y="450"/>
                    <a:pt x="337" y="456"/>
                  </a:cubicBezTo>
                  <a:cubicBezTo>
                    <a:pt x="341" y="502"/>
                    <a:pt x="341" y="502"/>
                    <a:pt x="341" y="502"/>
                  </a:cubicBezTo>
                  <a:cubicBezTo>
                    <a:pt x="342" y="514"/>
                    <a:pt x="333" y="524"/>
                    <a:pt x="321" y="526"/>
                  </a:cubicBezTo>
                  <a:cubicBezTo>
                    <a:pt x="258" y="531"/>
                    <a:pt x="258" y="531"/>
                    <a:pt x="258" y="531"/>
                  </a:cubicBezTo>
                  <a:cubicBezTo>
                    <a:pt x="246" y="532"/>
                    <a:pt x="236" y="523"/>
                    <a:pt x="234" y="511"/>
                  </a:cubicBezTo>
                  <a:cubicBezTo>
                    <a:pt x="230" y="465"/>
                    <a:pt x="230" y="465"/>
                    <a:pt x="230" y="465"/>
                  </a:cubicBezTo>
                  <a:cubicBezTo>
                    <a:pt x="214" y="462"/>
                    <a:pt x="198" y="457"/>
                    <a:pt x="182" y="450"/>
                  </a:cubicBezTo>
                  <a:cubicBezTo>
                    <a:pt x="152" y="485"/>
                    <a:pt x="152" y="485"/>
                    <a:pt x="152" y="485"/>
                  </a:cubicBezTo>
                  <a:cubicBezTo>
                    <a:pt x="145" y="495"/>
                    <a:pt x="131" y="496"/>
                    <a:pt x="121" y="488"/>
                  </a:cubicBezTo>
                  <a:cubicBezTo>
                    <a:pt x="73" y="448"/>
                    <a:pt x="73" y="448"/>
                    <a:pt x="73" y="448"/>
                  </a:cubicBezTo>
                  <a:cubicBezTo>
                    <a:pt x="64" y="440"/>
                    <a:pt x="63" y="426"/>
                    <a:pt x="71" y="417"/>
                  </a:cubicBezTo>
                  <a:cubicBezTo>
                    <a:pt x="100" y="381"/>
                    <a:pt x="100" y="381"/>
                    <a:pt x="100" y="381"/>
                  </a:cubicBezTo>
                  <a:cubicBezTo>
                    <a:pt x="91" y="367"/>
                    <a:pt x="83" y="352"/>
                    <a:pt x="77" y="336"/>
                  </a:cubicBezTo>
                  <a:cubicBezTo>
                    <a:pt x="31" y="340"/>
                    <a:pt x="31" y="340"/>
                    <a:pt x="31" y="340"/>
                  </a:cubicBezTo>
                  <a:cubicBezTo>
                    <a:pt x="19" y="342"/>
                    <a:pt x="8" y="333"/>
                    <a:pt x="7" y="320"/>
                  </a:cubicBezTo>
                  <a:cubicBezTo>
                    <a:pt x="1" y="258"/>
                    <a:pt x="1" y="258"/>
                    <a:pt x="1" y="258"/>
                  </a:cubicBezTo>
                  <a:cubicBezTo>
                    <a:pt x="0" y="246"/>
                    <a:pt x="9" y="235"/>
                    <a:pt x="21" y="234"/>
                  </a:cubicBezTo>
                  <a:cubicBezTo>
                    <a:pt x="68" y="230"/>
                    <a:pt x="68" y="230"/>
                    <a:pt x="68" y="230"/>
                  </a:cubicBezTo>
                  <a:cubicBezTo>
                    <a:pt x="71" y="214"/>
                    <a:pt x="76" y="197"/>
                    <a:pt x="83" y="182"/>
                  </a:cubicBezTo>
                  <a:cubicBezTo>
                    <a:pt x="47" y="152"/>
                    <a:pt x="47" y="152"/>
                    <a:pt x="47" y="152"/>
                  </a:cubicBezTo>
                  <a:cubicBezTo>
                    <a:pt x="38" y="144"/>
                    <a:pt x="37" y="130"/>
                    <a:pt x="45" y="121"/>
                  </a:cubicBezTo>
                  <a:cubicBezTo>
                    <a:pt x="85" y="73"/>
                    <a:pt x="85" y="73"/>
                    <a:pt x="85" y="73"/>
                  </a:cubicBezTo>
                  <a:cubicBezTo>
                    <a:pt x="93" y="64"/>
                    <a:pt x="107" y="62"/>
                    <a:pt x="116" y="70"/>
                  </a:cubicBezTo>
                  <a:cubicBezTo>
                    <a:pt x="152" y="100"/>
                    <a:pt x="152" y="100"/>
                    <a:pt x="152" y="100"/>
                  </a:cubicBezTo>
                  <a:cubicBezTo>
                    <a:pt x="166" y="91"/>
                    <a:pt x="181" y="83"/>
                    <a:pt x="196" y="77"/>
                  </a:cubicBezTo>
                  <a:cubicBezTo>
                    <a:pt x="192" y="31"/>
                    <a:pt x="192" y="31"/>
                    <a:pt x="192" y="31"/>
                  </a:cubicBezTo>
                  <a:cubicBezTo>
                    <a:pt x="191" y="19"/>
                    <a:pt x="200" y="8"/>
                    <a:pt x="212" y="7"/>
                  </a:cubicBezTo>
                  <a:cubicBezTo>
                    <a:pt x="275" y="1"/>
                    <a:pt x="275" y="1"/>
                    <a:pt x="275" y="1"/>
                  </a:cubicBezTo>
                  <a:cubicBezTo>
                    <a:pt x="287" y="0"/>
                    <a:pt x="297" y="9"/>
                    <a:pt x="298" y="21"/>
                  </a:cubicBezTo>
                  <a:cubicBezTo>
                    <a:pt x="303" y="68"/>
                    <a:pt x="303" y="68"/>
                    <a:pt x="303" y="68"/>
                  </a:cubicBezTo>
                  <a:cubicBezTo>
                    <a:pt x="319" y="71"/>
                    <a:pt x="335" y="76"/>
                    <a:pt x="350" y="83"/>
                  </a:cubicBezTo>
                  <a:cubicBezTo>
                    <a:pt x="380" y="47"/>
                    <a:pt x="380" y="47"/>
                    <a:pt x="380" y="47"/>
                  </a:cubicBezTo>
                  <a:cubicBezTo>
                    <a:pt x="388" y="38"/>
                    <a:pt x="402" y="36"/>
                    <a:pt x="411" y="44"/>
                  </a:cubicBezTo>
                  <a:cubicBezTo>
                    <a:pt x="460" y="84"/>
                    <a:pt x="460" y="84"/>
                    <a:pt x="460" y="84"/>
                  </a:cubicBezTo>
                  <a:cubicBezTo>
                    <a:pt x="469" y="92"/>
                    <a:pt x="470" y="106"/>
                    <a:pt x="462" y="115"/>
                  </a:cubicBezTo>
                  <a:cubicBezTo>
                    <a:pt x="432" y="152"/>
                    <a:pt x="432" y="152"/>
                    <a:pt x="432" y="152"/>
                  </a:cubicBezTo>
                  <a:close/>
                  <a:moveTo>
                    <a:pt x="331" y="189"/>
                  </a:moveTo>
                  <a:cubicBezTo>
                    <a:pt x="288" y="153"/>
                    <a:pt x="225" y="158"/>
                    <a:pt x="189" y="201"/>
                  </a:cubicBezTo>
                  <a:cubicBezTo>
                    <a:pt x="153" y="244"/>
                    <a:pt x="159" y="308"/>
                    <a:pt x="202" y="344"/>
                  </a:cubicBezTo>
                  <a:cubicBezTo>
                    <a:pt x="244" y="380"/>
                    <a:pt x="308" y="374"/>
                    <a:pt x="344" y="331"/>
                  </a:cubicBezTo>
                  <a:cubicBezTo>
                    <a:pt x="380" y="288"/>
                    <a:pt x="374" y="224"/>
                    <a:pt x="331" y="189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A8AFAB69-39B4-C04C-BFD9-EAF7E8C8F76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014135" y="1611335"/>
              <a:ext cx="1691465" cy="1687294"/>
            </a:xfrm>
            <a:custGeom>
              <a:avLst/>
              <a:gdLst/>
              <a:ahLst/>
              <a:cxnLst>
                <a:cxn ang="0">
                  <a:pos x="432" y="152"/>
                </a:cxn>
                <a:cxn ang="0">
                  <a:pos x="455" y="196"/>
                </a:cxn>
                <a:cxn ang="0">
                  <a:pos x="502" y="192"/>
                </a:cxn>
                <a:cxn ang="0">
                  <a:pos x="526" y="212"/>
                </a:cxn>
                <a:cxn ang="0">
                  <a:pos x="531" y="274"/>
                </a:cxn>
                <a:cxn ang="0">
                  <a:pos x="511" y="298"/>
                </a:cxn>
                <a:cxn ang="0">
                  <a:pos x="465" y="302"/>
                </a:cxn>
                <a:cxn ang="0">
                  <a:pos x="450" y="350"/>
                </a:cxn>
                <a:cxn ang="0">
                  <a:pos x="486" y="380"/>
                </a:cxn>
                <a:cxn ang="0">
                  <a:pos x="488" y="411"/>
                </a:cxn>
                <a:cxn ang="0">
                  <a:pos x="448" y="459"/>
                </a:cxn>
                <a:cxn ang="0">
                  <a:pos x="417" y="462"/>
                </a:cxn>
                <a:cxn ang="0">
                  <a:pos x="382" y="432"/>
                </a:cxn>
                <a:cxn ang="0">
                  <a:pos x="337" y="456"/>
                </a:cxn>
                <a:cxn ang="0">
                  <a:pos x="341" y="502"/>
                </a:cxn>
                <a:cxn ang="0">
                  <a:pos x="321" y="526"/>
                </a:cxn>
                <a:cxn ang="0">
                  <a:pos x="258" y="531"/>
                </a:cxn>
                <a:cxn ang="0">
                  <a:pos x="234" y="511"/>
                </a:cxn>
                <a:cxn ang="0">
                  <a:pos x="230" y="465"/>
                </a:cxn>
                <a:cxn ang="0">
                  <a:pos x="182" y="450"/>
                </a:cxn>
                <a:cxn ang="0">
                  <a:pos x="152" y="485"/>
                </a:cxn>
                <a:cxn ang="0">
                  <a:pos x="121" y="488"/>
                </a:cxn>
                <a:cxn ang="0">
                  <a:pos x="73" y="448"/>
                </a:cxn>
                <a:cxn ang="0">
                  <a:pos x="71" y="417"/>
                </a:cxn>
                <a:cxn ang="0">
                  <a:pos x="100" y="381"/>
                </a:cxn>
                <a:cxn ang="0">
                  <a:pos x="77" y="336"/>
                </a:cxn>
                <a:cxn ang="0">
                  <a:pos x="31" y="340"/>
                </a:cxn>
                <a:cxn ang="0">
                  <a:pos x="7" y="320"/>
                </a:cxn>
                <a:cxn ang="0">
                  <a:pos x="1" y="258"/>
                </a:cxn>
                <a:cxn ang="0">
                  <a:pos x="21" y="234"/>
                </a:cxn>
                <a:cxn ang="0">
                  <a:pos x="68" y="230"/>
                </a:cxn>
                <a:cxn ang="0">
                  <a:pos x="83" y="182"/>
                </a:cxn>
                <a:cxn ang="0">
                  <a:pos x="47" y="152"/>
                </a:cxn>
                <a:cxn ang="0">
                  <a:pos x="45" y="121"/>
                </a:cxn>
                <a:cxn ang="0">
                  <a:pos x="85" y="73"/>
                </a:cxn>
                <a:cxn ang="0">
                  <a:pos x="116" y="70"/>
                </a:cxn>
                <a:cxn ang="0">
                  <a:pos x="152" y="100"/>
                </a:cxn>
                <a:cxn ang="0">
                  <a:pos x="196" y="77"/>
                </a:cxn>
                <a:cxn ang="0">
                  <a:pos x="192" y="31"/>
                </a:cxn>
                <a:cxn ang="0">
                  <a:pos x="212" y="7"/>
                </a:cxn>
                <a:cxn ang="0">
                  <a:pos x="275" y="1"/>
                </a:cxn>
                <a:cxn ang="0">
                  <a:pos x="298" y="21"/>
                </a:cxn>
                <a:cxn ang="0">
                  <a:pos x="303" y="68"/>
                </a:cxn>
                <a:cxn ang="0">
                  <a:pos x="350" y="83"/>
                </a:cxn>
                <a:cxn ang="0">
                  <a:pos x="380" y="47"/>
                </a:cxn>
                <a:cxn ang="0">
                  <a:pos x="411" y="44"/>
                </a:cxn>
                <a:cxn ang="0">
                  <a:pos x="460" y="84"/>
                </a:cxn>
                <a:cxn ang="0">
                  <a:pos x="462" y="115"/>
                </a:cxn>
                <a:cxn ang="0">
                  <a:pos x="432" y="152"/>
                </a:cxn>
                <a:cxn ang="0">
                  <a:pos x="331" y="189"/>
                </a:cxn>
                <a:cxn ang="0">
                  <a:pos x="189" y="201"/>
                </a:cxn>
                <a:cxn ang="0">
                  <a:pos x="202" y="344"/>
                </a:cxn>
                <a:cxn ang="0">
                  <a:pos x="344" y="331"/>
                </a:cxn>
                <a:cxn ang="0">
                  <a:pos x="331" y="189"/>
                </a:cxn>
              </a:cxnLst>
              <a:rect l="0" t="0" r="r" b="b"/>
              <a:pathLst>
                <a:path w="533" h="532">
                  <a:moveTo>
                    <a:pt x="432" y="152"/>
                  </a:moveTo>
                  <a:cubicBezTo>
                    <a:pt x="442" y="165"/>
                    <a:pt x="450" y="180"/>
                    <a:pt x="455" y="196"/>
                  </a:cubicBezTo>
                  <a:cubicBezTo>
                    <a:pt x="502" y="192"/>
                    <a:pt x="502" y="192"/>
                    <a:pt x="502" y="192"/>
                  </a:cubicBezTo>
                  <a:cubicBezTo>
                    <a:pt x="514" y="191"/>
                    <a:pt x="525" y="200"/>
                    <a:pt x="526" y="212"/>
                  </a:cubicBezTo>
                  <a:cubicBezTo>
                    <a:pt x="531" y="274"/>
                    <a:pt x="531" y="274"/>
                    <a:pt x="531" y="274"/>
                  </a:cubicBezTo>
                  <a:cubicBezTo>
                    <a:pt x="533" y="286"/>
                    <a:pt x="524" y="297"/>
                    <a:pt x="511" y="298"/>
                  </a:cubicBezTo>
                  <a:cubicBezTo>
                    <a:pt x="465" y="302"/>
                    <a:pt x="465" y="302"/>
                    <a:pt x="465" y="302"/>
                  </a:cubicBezTo>
                  <a:cubicBezTo>
                    <a:pt x="462" y="319"/>
                    <a:pt x="457" y="335"/>
                    <a:pt x="450" y="350"/>
                  </a:cubicBezTo>
                  <a:cubicBezTo>
                    <a:pt x="486" y="380"/>
                    <a:pt x="486" y="380"/>
                    <a:pt x="486" y="380"/>
                  </a:cubicBezTo>
                  <a:cubicBezTo>
                    <a:pt x="495" y="388"/>
                    <a:pt x="496" y="402"/>
                    <a:pt x="488" y="411"/>
                  </a:cubicBezTo>
                  <a:cubicBezTo>
                    <a:pt x="448" y="459"/>
                    <a:pt x="448" y="459"/>
                    <a:pt x="448" y="459"/>
                  </a:cubicBezTo>
                  <a:cubicBezTo>
                    <a:pt x="440" y="469"/>
                    <a:pt x="426" y="470"/>
                    <a:pt x="417" y="462"/>
                  </a:cubicBezTo>
                  <a:cubicBezTo>
                    <a:pt x="382" y="432"/>
                    <a:pt x="382" y="432"/>
                    <a:pt x="382" y="432"/>
                  </a:cubicBezTo>
                  <a:cubicBezTo>
                    <a:pt x="368" y="442"/>
                    <a:pt x="352" y="450"/>
                    <a:pt x="337" y="456"/>
                  </a:cubicBezTo>
                  <a:cubicBezTo>
                    <a:pt x="341" y="502"/>
                    <a:pt x="341" y="502"/>
                    <a:pt x="341" y="502"/>
                  </a:cubicBezTo>
                  <a:cubicBezTo>
                    <a:pt x="342" y="514"/>
                    <a:pt x="333" y="524"/>
                    <a:pt x="321" y="526"/>
                  </a:cubicBezTo>
                  <a:cubicBezTo>
                    <a:pt x="258" y="531"/>
                    <a:pt x="258" y="531"/>
                    <a:pt x="258" y="531"/>
                  </a:cubicBezTo>
                  <a:cubicBezTo>
                    <a:pt x="246" y="532"/>
                    <a:pt x="236" y="523"/>
                    <a:pt x="234" y="511"/>
                  </a:cubicBezTo>
                  <a:cubicBezTo>
                    <a:pt x="230" y="465"/>
                    <a:pt x="230" y="465"/>
                    <a:pt x="230" y="465"/>
                  </a:cubicBezTo>
                  <a:cubicBezTo>
                    <a:pt x="214" y="462"/>
                    <a:pt x="198" y="457"/>
                    <a:pt x="182" y="450"/>
                  </a:cubicBezTo>
                  <a:cubicBezTo>
                    <a:pt x="152" y="485"/>
                    <a:pt x="152" y="485"/>
                    <a:pt x="152" y="485"/>
                  </a:cubicBezTo>
                  <a:cubicBezTo>
                    <a:pt x="145" y="495"/>
                    <a:pt x="131" y="496"/>
                    <a:pt x="121" y="488"/>
                  </a:cubicBezTo>
                  <a:cubicBezTo>
                    <a:pt x="73" y="448"/>
                    <a:pt x="73" y="448"/>
                    <a:pt x="73" y="448"/>
                  </a:cubicBezTo>
                  <a:cubicBezTo>
                    <a:pt x="64" y="440"/>
                    <a:pt x="63" y="426"/>
                    <a:pt x="71" y="417"/>
                  </a:cubicBezTo>
                  <a:cubicBezTo>
                    <a:pt x="100" y="381"/>
                    <a:pt x="100" y="381"/>
                    <a:pt x="100" y="381"/>
                  </a:cubicBezTo>
                  <a:cubicBezTo>
                    <a:pt x="91" y="367"/>
                    <a:pt x="83" y="352"/>
                    <a:pt x="77" y="336"/>
                  </a:cubicBezTo>
                  <a:cubicBezTo>
                    <a:pt x="31" y="340"/>
                    <a:pt x="31" y="340"/>
                    <a:pt x="31" y="340"/>
                  </a:cubicBezTo>
                  <a:cubicBezTo>
                    <a:pt x="19" y="342"/>
                    <a:pt x="8" y="333"/>
                    <a:pt x="7" y="320"/>
                  </a:cubicBezTo>
                  <a:cubicBezTo>
                    <a:pt x="1" y="258"/>
                    <a:pt x="1" y="258"/>
                    <a:pt x="1" y="258"/>
                  </a:cubicBezTo>
                  <a:cubicBezTo>
                    <a:pt x="0" y="246"/>
                    <a:pt x="9" y="235"/>
                    <a:pt x="21" y="234"/>
                  </a:cubicBezTo>
                  <a:cubicBezTo>
                    <a:pt x="68" y="230"/>
                    <a:pt x="68" y="230"/>
                    <a:pt x="68" y="230"/>
                  </a:cubicBezTo>
                  <a:cubicBezTo>
                    <a:pt x="71" y="214"/>
                    <a:pt x="76" y="197"/>
                    <a:pt x="83" y="182"/>
                  </a:cubicBezTo>
                  <a:cubicBezTo>
                    <a:pt x="47" y="152"/>
                    <a:pt x="47" y="152"/>
                    <a:pt x="47" y="152"/>
                  </a:cubicBezTo>
                  <a:cubicBezTo>
                    <a:pt x="38" y="144"/>
                    <a:pt x="37" y="130"/>
                    <a:pt x="45" y="121"/>
                  </a:cubicBezTo>
                  <a:cubicBezTo>
                    <a:pt x="85" y="73"/>
                    <a:pt x="85" y="73"/>
                    <a:pt x="85" y="73"/>
                  </a:cubicBezTo>
                  <a:cubicBezTo>
                    <a:pt x="93" y="64"/>
                    <a:pt x="107" y="62"/>
                    <a:pt x="116" y="70"/>
                  </a:cubicBezTo>
                  <a:cubicBezTo>
                    <a:pt x="152" y="100"/>
                    <a:pt x="152" y="100"/>
                    <a:pt x="152" y="100"/>
                  </a:cubicBezTo>
                  <a:cubicBezTo>
                    <a:pt x="166" y="91"/>
                    <a:pt x="181" y="83"/>
                    <a:pt x="196" y="77"/>
                  </a:cubicBezTo>
                  <a:cubicBezTo>
                    <a:pt x="192" y="31"/>
                    <a:pt x="192" y="31"/>
                    <a:pt x="192" y="31"/>
                  </a:cubicBezTo>
                  <a:cubicBezTo>
                    <a:pt x="191" y="19"/>
                    <a:pt x="200" y="8"/>
                    <a:pt x="212" y="7"/>
                  </a:cubicBezTo>
                  <a:cubicBezTo>
                    <a:pt x="275" y="1"/>
                    <a:pt x="275" y="1"/>
                    <a:pt x="275" y="1"/>
                  </a:cubicBezTo>
                  <a:cubicBezTo>
                    <a:pt x="287" y="0"/>
                    <a:pt x="297" y="9"/>
                    <a:pt x="298" y="21"/>
                  </a:cubicBezTo>
                  <a:cubicBezTo>
                    <a:pt x="303" y="68"/>
                    <a:pt x="303" y="68"/>
                    <a:pt x="303" y="68"/>
                  </a:cubicBezTo>
                  <a:cubicBezTo>
                    <a:pt x="319" y="71"/>
                    <a:pt x="335" y="76"/>
                    <a:pt x="350" y="83"/>
                  </a:cubicBezTo>
                  <a:cubicBezTo>
                    <a:pt x="380" y="47"/>
                    <a:pt x="380" y="47"/>
                    <a:pt x="380" y="47"/>
                  </a:cubicBezTo>
                  <a:cubicBezTo>
                    <a:pt x="388" y="38"/>
                    <a:pt x="402" y="36"/>
                    <a:pt x="411" y="44"/>
                  </a:cubicBezTo>
                  <a:cubicBezTo>
                    <a:pt x="460" y="84"/>
                    <a:pt x="460" y="84"/>
                    <a:pt x="460" y="84"/>
                  </a:cubicBezTo>
                  <a:cubicBezTo>
                    <a:pt x="469" y="92"/>
                    <a:pt x="470" y="106"/>
                    <a:pt x="462" y="115"/>
                  </a:cubicBezTo>
                  <a:cubicBezTo>
                    <a:pt x="432" y="152"/>
                    <a:pt x="432" y="152"/>
                    <a:pt x="432" y="152"/>
                  </a:cubicBezTo>
                  <a:close/>
                  <a:moveTo>
                    <a:pt x="331" y="189"/>
                  </a:moveTo>
                  <a:cubicBezTo>
                    <a:pt x="288" y="153"/>
                    <a:pt x="225" y="158"/>
                    <a:pt x="189" y="201"/>
                  </a:cubicBezTo>
                  <a:cubicBezTo>
                    <a:pt x="153" y="244"/>
                    <a:pt x="159" y="308"/>
                    <a:pt x="202" y="344"/>
                  </a:cubicBezTo>
                  <a:cubicBezTo>
                    <a:pt x="244" y="380"/>
                    <a:pt x="308" y="374"/>
                    <a:pt x="344" y="331"/>
                  </a:cubicBezTo>
                  <a:cubicBezTo>
                    <a:pt x="380" y="288"/>
                    <a:pt x="374" y="224"/>
                    <a:pt x="331" y="189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3">
              <a:extLst>
                <a:ext uri="{FF2B5EF4-FFF2-40B4-BE49-F238E27FC236}">
                  <a16:creationId xmlns:a16="http://schemas.microsoft.com/office/drawing/2014/main" id="{9363F934-87C8-4848-8FC9-8A719E3CE5B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536870" y="1371600"/>
              <a:ext cx="2317441" cy="2311726"/>
            </a:xfrm>
            <a:custGeom>
              <a:avLst/>
              <a:gdLst/>
              <a:ahLst/>
              <a:cxnLst>
                <a:cxn ang="0">
                  <a:pos x="432" y="152"/>
                </a:cxn>
                <a:cxn ang="0">
                  <a:pos x="455" y="196"/>
                </a:cxn>
                <a:cxn ang="0">
                  <a:pos x="502" y="192"/>
                </a:cxn>
                <a:cxn ang="0">
                  <a:pos x="526" y="212"/>
                </a:cxn>
                <a:cxn ang="0">
                  <a:pos x="531" y="274"/>
                </a:cxn>
                <a:cxn ang="0">
                  <a:pos x="511" y="298"/>
                </a:cxn>
                <a:cxn ang="0">
                  <a:pos x="465" y="302"/>
                </a:cxn>
                <a:cxn ang="0">
                  <a:pos x="450" y="350"/>
                </a:cxn>
                <a:cxn ang="0">
                  <a:pos x="486" y="380"/>
                </a:cxn>
                <a:cxn ang="0">
                  <a:pos x="488" y="411"/>
                </a:cxn>
                <a:cxn ang="0">
                  <a:pos x="448" y="459"/>
                </a:cxn>
                <a:cxn ang="0">
                  <a:pos x="417" y="462"/>
                </a:cxn>
                <a:cxn ang="0">
                  <a:pos x="382" y="432"/>
                </a:cxn>
                <a:cxn ang="0">
                  <a:pos x="337" y="456"/>
                </a:cxn>
                <a:cxn ang="0">
                  <a:pos x="341" y="502"/>
                </a:cxn>
                <a:cxn ang="0">
                  <a:pos x="321" y="526"/>
                </a:cxn>
                <a:cxn ang="0">
                  <a:pos x="258" y="531"/>
                </a:cxn>
                <a:cxn ang="0">
                  <a:pos x="234" y="511"/>
                </a:cxn>
                <a:cxn ang="0">
                  <a:pos x="230" y="465"/>
                </a:cxn>
                <a:cxn ang="0">
                  <a:pos x="182" y="450"/>
                </a:cxn>
                <a:cxn ang="0">
                  <a:pos x="152" y="485"/>
                </a:cxn>
                <a:cxn ang="0">
                  <a:pos x="121" y="488"/>
                </a:cxn>
                <a:cxn ang="0">
                  <a:pos x="73" y="448"/>
                </a:cxn>
                <a:cxn ang="0">
                  <a:pos x="71" y="417"/>
                </a:cxn>
                <a:cxn ang="0">
                  <a:pos x="100" y="381"/>
                </a:cxn>
                <a:cxn ang="0">
                  <a:pos x="77" y="336"/>
                </a:cxn>
                <a:cxn ang="0">
                  <a:pos x="31" y="340"/>
                </a:cxn>
                <a:cxn ang="0">
                  <a:pos x="7" y="320"/>
                </a:cxn>
                <a:cxn ang="0">
                  <a:pos x="1" y="258"/>
                </a:cxn>
                <a:cxn ang="0">
                  <a:pos x="21" y="234"/>
                </a:cxn>
                <a:cxn ang="0">
                  <a:pos x="68" y="230"/>
                </a:cxn>
                <a:cxn ang="0">
                  <a:pos x="83" y="182"/>
                </a:cxn>
                <a:cxn ang="0">
                  <a:pos x="47" y="152"/>
                </a:cxn>
                <a:cxn ang="0">
                  <a:pos x="45" y="121"/>
                </a:cxn>
                <a:cxn ang="0">
                  <a:pos x="85" y="73"/>
                </a:cxn>
                <a:cxn ang="0">
                  <a:pos x="116" y="70"/>
                </a:cxn>
                <a:cxn ang="0">
                  <a:pos x="152" y="100"/>
                </a:cxn>
                <a:cxn ang="0">
                  <a:pos x="196" y="77"/>
                </a:cxn>
                <a:cxn ang="0">
                  <a:pos x="192" y="31"/>
                </a:cxn>
                <a:cxn ang="0">
                  <a:pos x="212" y="7"/>
                </a:cxn>
                <a:cxn ang="0">
                  <a:pos x="275" y="1"/>
                </a:cxn>
                <a:cxn ang="0">
                  <a:pos x="298" y="21"/>
                </a:cxn>
                <a:cxn ang="0">
                  <a:pos x="303" y="68"/>
                </a:cxn>
                <a:cxn ang="0">
                  <a:pos x="350" y="83"/>
                </a:cxn>
                <a:cxn ang="0">
                  <a:pos x="380" y="47"/>
                </a:cxn>
                <a:cxn ang="0">
                  <a:pos x="411" y="44"/>
                </a:cxn>
                <a:cxn ang="0">
                  <a:pos x="460" y="84"/>
                </a:cxn>
                <a:cxn ang="0">
                  <a:pos x="462" y="115"/>
                </a:cxn>
                <a:cxn ang="0">
                  <a:pos x="432" y="152"/>
                </a:cxn>
                <a:cxn ang="0">
                  <a:pos x="331" y="189"/>
                </a:cxn>
                <a:cxn ang="0">
                  <a:pos x="189" y="201"/>
                </a:cxn>
                <a:cxn ang="0">
                  <a:pos x="202" y="344"/>
                </a:cxn>
                <a:cxn ang="0">
                  <a:pos x="344" y="331"/>
                </a:cxn>
                <a:cxn ang="0">
                  <a:pos x="331" y="189"/>
                </a:cxn>
              </a:cxnLst>
              <a:rect l="0" t="0" r="r" b="b"/>
              <a:pathLst>
                <a:path w="533" h="532">
                  <a:moveTo>
                    <a:pt x="432" y="152"/>
                  </a:moveTo>
                  <a:cubicBezTo>
                    <a:pt x="442" y="165"/>
                    <a:pt x="450" y="180"/>
                    <a:pt x="455" y="196"/>
                  </a:cubicBezTo>
                  <a:cubicBezTo>
                    <a:pt x="502" y="192"/>
                    <a:pt x="502" y="192"/>
                    <a:pt x="502" y="192"/>
                  </a:cubicBezTo>
                  <a:cubicBezTo>
                    <a:pt x="514" y="191"/>
                    <a:pt x="525" y="200"/>
                    <a:pt x="526" y="212"/>
                  </a:cubicBezTo>
                  <a:cubicBezTo>
                    <a:pt x="531" y="274"/>
                    <a:pt x="531" y="274"/>
                    <a:pt x="531" y="274"/>
                  </a:cubicBezTo>
                  <a:cubicBezTo>
                    <a:pt x="533" y="286"/>
                    <a:pt x="524" y="297"/>
                    <a:pt x="511" y="298"/>
                  </a:cubicBezTo>
                  <a:cubicBezTo>
                    <a:pt x="465" y="302"/>
                    <a:pt x="465" y="302"/>
                    <a:pt x="465" y="302"/>
                  </a:cubicBezTo>
                  <a:cubicBezTo>
                    <a:pt x="462" y="319"/>
                    <a:pt x="457" y="335"/>
                    <a:pt x="450" y="350"/>
                  </a:cubicBezTo>
                  <a:cubicBezTo>
                    <a:pt x="486" y="380"/>
                    <a:pt x="486" y="380"/>
                    <a:pt x="486" y="380"/>
                  </a:cubicBezTo>
                  <a:cubicBezTo>
                    <a:pt x="495" y="388"/>
                    <a:pt x="496" y="402"/>
                    <a:pt x="488" y="411"/>
                  </a:cubicBezTo>
                  <a:cubicBezTo>
                    <a:pt x="448" y="459"/>
                    <a:pt x="448" y="459"/>
                    <a:pt x="448" y="459"/>
                  </a:cubicBezTo>
                  <a:cubicBezTo>
                    <a:pt x="440" y="469"/>
                    <a:pt x="426" y="470"/>
                    <a:pt x="417" y="462"/>
                  </a:cubicBezTo>
                  <a:cubicBezTo>
                    <a:pt x="382" y="432"/>
                    <a:pt x="382" y="432"/>
                    <a:pt x="382" y="432"/>
                  </a:cubicBezTo>
                  <a:cubicBezTo>
                    <a:pt x="368" y="442"/>
                    <a:pt x="352" y="450"/>
                    <a:pt x="337" y="456"/>
                  </a:cubicBezTo>
                  <a:cubicBezTo>
                    <a:pt x="341" y="502"/>
                    <a:pt x="341" y="502"/>
                    <a:pt x="341" y="502"/>
                  </a:cubicBezTo>
                  <a:cubicBezTo>
                    <a:pt x="342" y="514"/>
                    <a:pt x="333" y="524"/>
                    <a:pt x="321" y="526"/>
                  </a:cubicBezTo>
                  <a:cubicBezTo>
                    <a:pt x="258" y="531"/>
                    <a:pt x="258" y="531"/>
                    <a:pt x="258" y="531"/>
                  </a:cubicBezTo>
                  <a:cubicBezTo>
                    <a:pt x="246" y="532"/>
                    <a:pt x="236" y="523"/>
                    <a:pt x="234" y="511"/>
                  </a:cubicBezTo>
                  <a:cubicBezTo>
                    <a:pt x="230" y="465"/>
                    <a:pt x="230" y="465"/>
                    <a:pt x="230" y="465"/>
                  </a:cubicBezTo>
                  <a:cubicBezTo>
                    <a:pt x="214" y="462"/>
                    <a:pt x="198" y="457"/>
                    <a:pt x="182" y="450"/>
                  </a:cubicBezTo>
                  <a:cubicBezTo>
                    <a:pt x="152" y="485"/>
                    <a:pt x="152" y="485"/>
                    <a:pt x="152" y="485"/>
                  </a:cubicBezTo>
                  <a:cubicBezTo>
                    <a:pt x="145" y="495"/>
                    <a:pt x="131" y="496"/>
                    <a:pt x="121" y="488"/>
                  </a:cubicBezTo>
                  <a:cubicBezTo>
                    <a:pt x="73" y="448"/>
                    <a:pt x="73" y="448"/>
                    <a:pt x="73" y="448"/>
                  </a:cubicBezTo>
                  <a:cubicBezTo>
                    <a:pt x="64" y="440"/>
                    <a:pt x="63" y="426"/>
                    <a:pt x="71" y="417"/>
                  </a:cubicBezTo>
                  <a:cubicBezTo>
                    <a:pt x="100" y="381"/>
                    <a:pt x="100" y="381"/>
                    <a:pt x="100" y="381"/>
                  </a:cubicBezTo>
                  <a:cubicBezTo>
                    <a:pt x="91" y="367"/>
                    <a:pt x="83" y="352"/>
                    <a:pt x="77" y="336"/>
                  </a:cubicBezTo>
                  <a:cubicBezTo>
                    <a:pt x="31" y="340"/>
                    <a:pt x="31" y="340"/>
                    <a:pt x="31" y="340"/>
                  </a:cubicBezTo>
                  <a:cubicBezTo>
                    <a:pt x="19" y="342"/>
                    <a:pt x="8" y="333"/>
                    <a:pt x="7" y="320"/>
                  </a:cubicBezTo>
                  <a:cubicBezTo>
                    <a:pt x="1" y="258"/>
                    <a:pt x="1" y="258"/>
                    <a:pt x="1" y="258"/>
                  </a:cubicBezTo>
                  <a:cubicBezTo>
                    <a:pt x="0" y="246"/>
                    <a:pt x="9" y="235"/>
                    <a:pt x="21" y="234"/>
                  </a:cubicBezTo>
                  <a:cubicBezTo>
                    <a:pt x="68" y="230"/>
                    <a:pt x="68" y="230"/>
                    <a:pt x="68" y="230"/>
                  </a:cubicBezTo>
                  <a:cubicBezTo>
                    <a:pt x="71" y="214"/>
                    <a:pt x="76" y="197"/>
                    <a:pt x="83" y="182"/>
                  </a:cubicBezTo>
                  <a:cubicBezTo>
                    <a:pt x="47" y="152"/>
                    <a:pt x="47" y="152"/>
                    <a:pt x="47" y="152"/>
                  </a:cubicBezTo>
                  <a:cubicBezTo>
                    <a:pt x="38" y="144"/>
                    <a:pt x="37" y="130"/>
                    <a:pt x="45" y="121"/>
                  </a:cubicBezTo>
                  <a:cubicBezTo>
                    <a:pt x="85" y="73"/>
                    <a:pt x="85" y="73"/>
                    <a:pt x="85" y="73"/>
                  </a:cubicBezTo>
                  <a:cubicBezTo>
                    <a:pt x="93" y="64"/>
                    <a:pt x="107" y="62"/>
                    <a:pt x="116" y="70"/>
                  </a:cubicBezTo>
                  <a:cubicBezTo>
                    <a:pt x="152" y="100"/>
                    <a:pt x="152" y="100"/>
                    <a:pt x="152" y="100"/>
                  </a:cubicBezTo>
                  <a:cubicBezTo>
                    <a:pt x="166" y="91"/>
                    <a:pt x="181" y="83"/>
                    <a:pt x="196" y="77"/>
                  </a:cubicBezTo>
                  <a:cubicBezTo>
                    <a:pt x="192" y="31"/>
                    <a:pt x="192" y="31"/>
                    <a:pt x="192" y="31"/>
                  </a:cubicBezTo>
                  <a:cubicBezTo>
                    <a:pt x="191" y="19"/>
                    <a:pt x="200" y="8"/>
                    <a:pt x="212" y="7"/>
                  </a:cubicBezTo>
                  <a:cubicBezTo>
                    <a:pt x="275" y="1"/>
                    <a:pt x="275" y="1"/>
                    <a:pt x="275" y="1"/>
                  </a:cubicBezTo>
                  <a:cubicBezTo>
                    <a:pt x="287" y="0"/>
                    <a:pt x="297" y="9"/>
                    <a:pt x="298" y="21"/>
                  </a:cubicBezTo>
                  <a:cubicBezTo>
                    <a:pt x="303" y="68"/>
                    <a:pt x="303" y="68"/>
                    <a:pt x="303" y="68"/>
                  </a:cubicBezTo>
                  <a:cubicBezTo>
                    <a:pt x="319" y="71"/>
                    <a:pt x="335" y="76"/>
                    <a:pt x="350" y="83"/>
                  </a:cubicBezTo>
                  <a:cubicBezTo>
                    <a:pt x="380" y="47"/>
                    <a:pt x="380" y="47"/>
                    <a:pt x="380" y="47"/>
                  </a:cubicBezTo>
                  <a:cubicBezTo>
                    <a:pt x="388" y="38"/>
                    <a:pt x="402" y="36"/>
                    <a:pt x="411" y="44"/>
                  </a:cubicBezTo>
                  <a:cubicBezTo>
                    <a:pt x="460" y="84"/>
                    <a:pt x="460" y="84"/>
                    <a:pt x="460" y="84"/>
                  </a:cubicBezTo>
                  <a:cubicBezTo>
                    <a:pt x="469" y="92"/>
                    <a:pt x="470" y="106"/>
                    <a:pt x="462" y="115"/>
                  </a:cubicBezTo>
                  <a:cubicBezTo>
                    <a:pt x="432" y="152"/>
                    <a:pt x="432" y="152"/>
                    <a:pt x="432" y="152"/>
                  </a:cubicBezTo>
                  <a:close/>
                  <a:moveTo>
                    <a:pt x="331" y="189"/>
                  </a:moveTo>
                  <a:cubicBezTo>
                    <a:pt x="288" y="153"/>
                    <a:pt x="225" y="158"/>
                    <a:pt x="189" y="201"/>
                  </a:cubicBezTo>
                  <a:cubicBezTo>
                    <a:pt x="153" y="244"/>
                    <a:pt x="159" y="308"/>
                    <a:pt x="202" y="344"/>
                  </a:cubicBezTo>
                  <a:cubicBezTo>
                    <a:pt x="244" y="380"/>
                    <a:pt x="308" y="374"/>
                    <a:pt x="344" y="331"/>
                  </a:cubicBezTo>
                  <a:cubicBezTo>
                    <a:pt x="380" y="288"/>
                    <a:pt x="374" y="224"/>
                    <a:pt x="331" y="189"/>
                  </a:cubicBezTo>
                  <a:close/>
                </a:path>
              </a:pathLst>
            </a:custGeom>
            <a:solidFill>
              <a:schemeClr val="accent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" name="Freeform 3">
              <a:extLst>
                <a:ext uri="{FF2B5EF4-FFF2-40B4-BE49-F238E27FC236}">
                  <a16:creationId xmlns:a16="http://schemas.microsoft.com/office/drawing/2014/main" id="{FA3160D6-5446-5046-8CB4-C724094A350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895370" y="3289482"/>
              <a:ext cx="2317441" cy="2311726"/>
            </a:xfrm>
            <a:custGeom>
              <a:avLst/>
              <a:gdLst/>
              <a:ahLst/>
              <a:cxnLst>
                <a:cxn ang="0">
                  <a:pos x="432" y="152"/>
                </a:cxn>
                <a:cxn ang="0">
                  <a:pos x="455" y="196"/>
                </a:cxn>
                <a:cxn ang="0">
                  <a:pos x="502" y="192"/>
                </a:cxn>
                <a:cxn ang="0">
                  <a:pos x="526" y="212"/>
                </a:cxn>
                <a:cxn ang="0">
                  <a:pos x="531" y="274"/>
                </a:cxn>
                <a:cxn ang="0">
                  <a:pos x="511" y="298"/>
                </a:cxn>
                <a:cxn ang="0">
                  <a:pos x="465" y="302"/>
                </a:cxn>
                <a:cxn ang="0">
                  <a:pos x="450" y="350"/>
                </a:cxn>
                <a:cxn ang="0">
                  <a:pos x="486" y="380"/>
                </a:cxn>
                <a:cxn ang="0">
                  <a:pos x="488" y="411"/>
                </a:cxn>
                <a:cxn ang="0">
                  <a:pos x="448" y="459"/>
                </a:cxn>
                <a:cxn ang="0">
                  <a:pos x="417" y="462"/>
                </a:cxn>
                <a:cxn ang="0">
                  <a:pos x="382" y="432"/>
                </a:cxn>
                <a:cxn ang="0">
                  <a:pos x="337" y="456"/>
                </a:cxn>
                <a:cxn ang="0">
                  <a:pos x="341" y="502"/>
                </a:cxn>
                <a:cxn ang="0">
                  <a:pos x="321" y="526"/>
                </a:cxn>
                <a:cxn ang="0">
                  <a:pos x="258" y="531"/>
                </a:cxn>
                <a:cxn ang="0">
                  <a:pos x="234" y="511"/>
                </a:cxn>
                <a:cxn ang="0">
                  <a:pos x="230" y="465"/>
                </a:cxn>
                <a:cxn ang="0">
                  <a:pos x="182" y="450"/>
                </a:cxn>
                <a:cxn ang="0">
                  <a:pos x="152" y="485"/>
                </a:cxn>
                <a:cxn ang="0">
                  <a:pos x="121" y="488"/>
                </a:cxn>
                <a:cxn ang="0">
                  <a:pos x="73" y="448"/>
                </a:cxn>
                <a:cxn ang="0">
                  <a:pos x="71" y="417"/>
                </a:cxn>
                <a:cxn ang="0">
                  <a:pos x="100" y="381"/>
                </a:cxn>
                <a:cxn ang="0">
                  <a:pos x="77" y="336"/>
                </a:cxn>
                <a:cxn ang="0">
                  <a:pos x="31" y="340"/>
                </a:cxn>
                <a:cxn ang="0">
                  <a:pos x="7" y="320"/>
                </a:cxn>
                <a:cxn ang="0">
                  <a:pos x="1" y="258"/>
                </a:cxn>
                <a:cxn ang="0">
                  <a:pos x="21" y="234"/>
                </a:cxn>
                <a:cxn ang="0">
                  <a:pos x="68" y="230"/>
                </a:cxn>
                <a:cxn ang="0">
                  <a:pos x="83" y="182"/>
                </a:cxn>
                <a:cxn ang="0">
                  <a:pos x="47" y="152"/>
                </a:cxn>
                <a:cxn ang="0">
                  <a:pos x="45" y="121"/>
                </a:cxn>
                <a:cxn ang="0">
                  <a:pos x="85" y="73"/>
                </a:cxn>
                <a:cxn ang="0">
                  <a:pos x="116" y="70"/>
                </a:cxn>
                <a:cxn ang="0">
                  <a:pos x="152" y="100"/>
                </a:cxn>
                <a:cxn ang="0">
                  <a:pos x="196" y="77"/>
                </a:cxn>
                <a:cxn ang="0">
                  <a:pos x="192" y="31"/>
                </a:cxn>
                <a:cxn ang="0">
                  <a:pos x="212" y="7"/>
                </a:cxn>
                <a:cxn ang="0">
                  <a:pos x="275" y="1"/>
                </a:cxn>
                <a:cxn ang="0">
                  <a:pos x="298" y="21"/>
                </a:cxn>
                <a:cxn ang="0">
                  <a:pos x="303" y="68"/>
                </a:cxn>
                <a:cxn ang="0">
                  <a:pos x="350" y="83"/>
                </a:cxn>
                <a:cxn ang="0">
                  <a:pos x="380" y="47"/>
                </a:cxn>
                <a:cxn ang="0">
                  <a:pos x="411" y="44"/>
                </a:cxn>
                <a:cxn ang="0">
                  <a:pos x="460" y="84"/>
                </a:cxn>
                <a:cxn ang="0">
                  <a:pos x="462" y="115"/>
                </a:cxn>
                <a:cxn ang="0">
                  <a:pos x="432" y="152"/>
                </a:cxn>
                <a:cxn ang="0">
                  <a:pos x="331" y="189"/>
                </a:cxn>
                <a:cxn ang="0">
                  <a:pos x="189" y="201"/>
                </a:cxn>
                <a:cxn ang="0">
                  <a:pos x="202" y="344"/>
                </a:cxn>
                <a:cxn ang="0">
                  <a:pos x="344" y="331"/>
                </a:cxn>
                <a:cxn ang="0">
                  <a:pos x="331" y="189"/>
                </a:cxn>
              </a:cxnLst>
              <a:rect l="0" t="0" r="r" b="b"/>
              <a:pathLst>
                <a:path w="533" h="532">
                  <a:moveTo>
                    <a:pt x="432" y="152"/>
                  </a:moveTo>
                  <a:cubicBezTo>
                    <a:pt x="442" y="165"/>
                    <a:pt x="450" y="180"/>
                    <a:pt x="455" y="196"/>
                  </a:cubicBezTo>
                  <a:cubicBezTo>
                    <a:pt x="502" y="192"/>
                    <a:pt x="502" y="192"/>
                    <a:pt x="502" y="192"/>
                  </a:cubicBezTo>
                  <a:cubicBezTo>
                    <a:pt x="514" y="191"/>
                    <a:pt x="525" y="200"/>
                    <a:pt x="526" y="212"/>
                  </a:cubicBezTo>
                  <a:cubicBezTo>
                    <a:pt x="531" y="274"/>
                    <a:pt x="531" y="274"/>
                    <a:pt x="531" y="274"/>
                  </a:cubicBezTo>
                  <a:cubicBezTo>
                    <a:pt x="533" y="286"/>
                    <a:pt x="524" y="297"/>
                    <a:pt x="511" y="298"/>
                  </a:cubicBezTo>
                  <a:cubicBezTo>
                    <a:pt x="465" y="302"/>
                    <a:pt x="465" y="302"/>
                    <a:pt x="465" y="302"/>
                  </a:cubicBezTo>
                  <a:cubicBezTo>
                    <a:pt x="462" y="319"/>
                    <a:pt x="457" y="335"/>
                    <a:pt x="450" y="350"/>
                  </a:cubicBezTo>
                  <a:cubicBezTo>
                    <a:pt x="486" y="380"/>
                    <a:pt x="486" y="380"/>
                    <a:pt x="486" y="380"/>
                  </a:cubicBezTo>
                  <a:cubicBezTo>
                    <a:pt x="495" y="388"/>
                    <a:pt x="496" y="402"/>
                    <a:pt x="488" y="411"/>
                  </a:cubicBezTo>
                  <a:cubicBezTo>
                    <a:pt x="448" y="459"/>
                    <a:pt x="448" y="459"/>
                    <a:pt x="448" y="459"/>
                  </a:cubicBezTo>
                  <a:cubicBezTo>
                    <a:pt x="440" y="469"/>
                    <a:pt x="426" y="470"/>
                    <a:pt x="417" y="462"/>
                  </a:cubicBezTo>
                  <a:cubicBezTo>
                    <a:pt x="382" y="432"/>
                    <a:pt x="382" y="432"/>
                    <a:pt x="382" y="432"/>
                  </a:cubicBezTo>
                  <a:cubicBezTo>
                    <a:pt x="368" y="442"/>
                    <a:pt x="352" y="450"/>
                    <a:pt x="337" y="456"/>
                  </a:cubicBezTo>
                  <a:cubicBezTo>
                    <a:pt x="341" y="502"/>
                    <a:pt x="341" y="502"/>
                    <a:pt x="341" y="502"/>
                  </a:cubicBezTo>
                  <a:cubicBezTo>
                    <a:pt x="342" y="514"/>
                    <a:pt x="333" y="524"/>
                    <a:pt x="321" y="526"/>
                  </a:cubicBezTo>
                  <a:cubicBezTo>
                    <a:pt x="258" y="531"/>
                    <a:pt x="258" y="531"/>
                    <a:pt x="258" y="531"/>
                  </a:cubicBezTo>
                  <a:cubicBezTo>
                    <a:pt x="246" y="532"/>
                    <a:pt x="236" y="523"/>
                    <a:pt x="234" y="511"/>
                  </a:cubicBezTo>
                  <a:cubicBezTo>
                    <a:pt x="230" y="465"/>
                    <a:pt x="230" y="465"/>
                    <a:pt x="230" y="465"/>
                  </a:cubicBezTo>
                  <a:cubicBezTo>
                    <a:pt x="214" y="462"/>
                    <a:pt x="198" y="457"/>
                    <a:pt x="182" y="450"/>
                  </a:cubicBezTo>
                  <a:cubicBezTo>
                    <a:pt x="152" y="485"/>
                    <a:pt x="152" y="485"/>
                    <a:pt x="152" y="485"/>
                  </a:cubicBezTo>
                  <a:cubicBezTo>
                    <a:pt x="145" y="495"/>
                    <a:pt x="131" y="496"/>
                    <a:pt x="121" y="488"/>
                  </a:cubicBezTo>
                  <a:cubicBezTo>
                    <a:pt x="73" y="448"/>
                    <a:pt x="73" y="448"/>
                    <a:pt x="73" y="448"/>
                  </a:cubicBezTo>
                  <a:cubicBezTo>
                    <a:pt x="64" y="440"/>
                    <a:pt x="63" y="426"/>
                    <a:pt x="71" y="417"/>
                  </a:cubicBezTo>
                  <a:cubicBezTo>
                    <a:pt x="100" y="381"/>
                    <a:pt x="100" y="381"/>
                    <a:pt x="100" y="381"/>
                  </a:cubicBezTo>
                  <a:cubicBezTo>
                    <a:pt x="91" y="367"/>
                    <a:pt x="83" y="352"/>
                    <a:pt x="77" y="336"/>
                  </a:cubicBezTo>
                  <a:cubicBezTo>
                    <a:pt x="31" y="340"/>
                    <a:pt x="31" y="340"/>
                    <a:pt x="31" y="340"/>
                  </a:cubicBezTo>
                  <a:cubicBezTo>
                    <a:pt x="19" y="342"/>
                    <a:pt x="8" y="333"/>
                    <a:pt x="7" y="320"/>
                  </a:cubicBezTo>
                  <a:cubicBezTo>
                    <a:pt x="1" y="258"/>
                    <a:pt x="1" y="258"/>
                    <a:pt x="1" y="258"/>
                  </a:cubicBezTo>
                  <a:cubicBezTo>
                    <a:pt x="0" y="246"/>
                    <a:pt x="9" y="235"/>
                    <a:pt x="21" y="234"/>
                  </a:cubicBezTo>
                  <a:cubicBezTo>
                    <a:pt x="68" y="230"/>
                    <a:pt x="68" y="230"/>
                    <a:pt x="68" y="230"/>
                  </a:cubicBezTo>
                  <a:cubicBezTo>
                    <a:pt x="71" y="214"/>
                    <a:pt x="76" y="197"/>
                    <a:pt x="83" y="182"/>
                  </a:cubicBezTo>
                  <a:cubicBezTo>
                    <a:pt x="47" y="152"/>
                    <a:pt x="47" y="152"/>
                    <a:pt x="47" y="152"/>
                  </a:cubicBezTo>
                  <a:cubicBezTo>
                    <a:pt x="38" y="144"/>
                    <a:pt x="37" y="130"/>
                    <a:pt x="45" y="121"/>
                  </a:cubicBezTo>
                  <a:cubicBezTo>
                    <a:pt x="85" y="73"/>
                    <a:pt x="85" y="73"/>
                    <a:pt x="85" y="73"/>
                  </a:cubicBezTo>
                  <a:cubicBezTo>
                    <a:pt x="93" y="64"/>
                    <a:pt x="107" y="62"/>
                    <a:pt x="116" y="70"/>
                  </a:cubicBezTo>
                  <a:cubicBezTo>
                    <a:pt x="152" y="100"/>
                    <a:pt x="152" y="100"/>
                    <a:pt x="152" y="100"/>
                  </a:cubicBezTo>
                  <a:cubicBezTo>
                    <a:pt x="166" y="91"/>
                    <a:pt x="181" y="83"/>
                    <a:pt x="196" y="77"/>
                  </a:cubicBezTo>
                  <a:cubicBezTo>
                    <a:pt x="192" y="31"/>
                    <a:pt x="192" y="31"/>
                    <a:pt x="192" y="31"/>
                  </a:cubicBezTo>
                  <a:cubicBezTo>
                    <a:pt x="191" y="19"/>
                    <a:pt x="200" y="8"/>
                    <a:pt x="212" y="7"/>
                  </a:cubicBezTo>
                  <a:cubicBezTo>
                    <a:pt x="275" y="1"/>
                    <a:pt x="275" y="1"/>
                    <a:pt x="275" y="1"/>
                  </a:cubicBezTo>
                  <a:cubicBezTo>
                    <a:pt x="287" y="0"/>
                    <a:pt x="297" y="9"/>
                    <a:pt x="298" y="21"/>
                  </a:cubicBezTo>
                  <a:cubicBezTo>
                    <a:pt x="303" y="68"/>
                    <a:pt x="303" y="68"/>
                    <a:pt x="303" y="68"/>
                  </a:cubicBezTo>
                  <a:cubicBezTo>
                    <a:pt x="319" y="71"/>
                    <a:pt x="335" y="76"/>
                    <a:pt x="350" y="83"/>
                  </a:cubicBezTo>
                  <a:cubicBezTo>
                    <a:pt x="380" y="47"/>
                    <a:pt x="380" y="47"/>
                    <a:pt x="380" y="47"/>
                  </a:cubicBezTo>
                  <a:cubicBezTo>
                    <a:pt x="388" y="38"/>
                    <a:pt x="402" y="36"/>
                    <a:pt x="411" y="44"/>
                  </a:cubicBezTo>
                  <a:cubicBezTo>
                    <a:pt x="460" y="84"/>
                    <a:pt x="460" y="84"/>
                    <a:pt x="460" y="84"/>
                  </a:cubicBezTo>
                  <a:cubicBezTo>
                    <a:pt x="469" y="92"/>
                    <a:pt x="470" y="106"/>
                    <a:pt x="462" y="115"/>
                  </a:cubicBezTo>
                  <a:cubicBezTo>
                    <a:pt x="432" y="152"/>
                    <a:pt x="432" y="152"/>
                    <a:pt x="432" y="152"/>
                  </a:cubicBezTo>
                  <a:close/>
                  <a:moveTo>
                    <a:pt x="331" y="189"/>
                  </a:moveTo>
                  <a:cubicBezTo>
                    <a:pt x="288" y="153"/>
                    <a:pt x="225" y="158"/>
                    <a:pt x="189" y="201"/>
                  </a:cubicBezTo>
                  <a:cubicBezTo>
                    <a:pt x="153" y="244"/>
                    <a:pt x="159" y="308"/>
                    <a:pt x="202" y="344"/>
                  </a:cubicBezTo>
                  <a:cubicBezTo>
                    <a:pt x="244" y="380"/>
                    <a:pt x="308" y="374"/>
                    <a:pt x="344" y="331"/>
                  </a:cubicBezTo>
                  <a:cubicBezTo>
                    <a:pt x="380" y="288"/>
                    <a:pt x="374" y="224"/>
                    <a:pt x="331" y="189"/>
                  </a:cubicBezTo>
                  <a:close/>
                </a:path>
              </a:pathLst>
            </a:custGeom>
            <a:solidFill>
              <a:srgbClr val="E5E1E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8" name="Content Placeholder 18"/>
          <p:cNvSpPr>
            <a:spLocks noGrp="1"/>
          </p:cNvSpPr>
          <p:nvPr>
            <p:ph sz="quarter" idx="14" hasCustomPrompt="1"/>
          </p:nvPr>
        </p:nvSpPr>
        <p:spPr>
          <a:xfrm>
            <a:off x="5877811" y="1229697"/>
            <a:ext cx="2243138" cy="27818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kumimoji="0" lang="en-US" sz="1400" b="0" i="0" u="none" strike="noStrike" cap="all" spc="200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uFillTx/>
                <a:latin typeface="Acherus Grotesque"/>
                <a:ea typeface="Acherus Grotesque"/>
                <a:cs typeface="Acherus Grotesque"/>
                <a:sym typeface="Acherus Grotesque"/>
              </a:defRPr>
            </a:lvl1pPr>
          </a:lstStyle>
          <a:p>
            <a:pPr lvl="0"/>
            <a:r>
              <a:rPr lang="en-US" dirty="0"/>
              <a:t>First item</a:t>
            </a:r>
          </a:p>
        </p:txBody>
      </p:sp>
      <p:sp>
        <p:nvSpPr>
          <p:cNvPr id="30" name="Content Placeholder 29"/>
          <p:cNvSpPr>
            <a:spLocks noGrp="1"/>
          </p:cNvSpPr>
          <p:nvPr>
            <p:ph sz="quarter" idx="15" hasCustomPrompt="1"/>
          </p:nvPr>
        </p:nvSpPr>
        <p:spPr>
          <a:xfrm>
            <a:off x="5875182" y="1570892"/>
            <a:ext cx="2891484" cy="9144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kumimoji="0" lang="en-US" sz="1200" b="0" i="0" u="none" strike="noStrike" cap="none" spc="0" normalizeH="0" baseline="0" dirty="0">
                <a:ln>
                  <a:noFill/>
                </a:ln>
                <a:solidFill>
                  <a:srgbClr val="585C5E"/>
                </a:solidFill>
                <a:effectLst/>
                <a:uFillTx/>
                <a:latin typeface="Crimson Text Roman"/>
                <a:ea typeface="Crimson Text Roman"/>
                <a:cs typeface="Crimson Text Roman"/>
                <a:sym typeface="Crimson Text Roman"/>
              </a:defRPr>
            </a:lvl1pPr>
          </a:lstStyle>
          <a:p>
            <a:r>
              <a:rPr lang="en-US" dirty="0"/>
              <a:t>Place  a short description about this item in this location.  It does not need to be long. </a:t>
            </a:r>
          </a:p>
        </p:txBody>
      </p:sp>
      <p:sp>
        <p:nvSpPr>
          <p:cNvPr id="34" name="Content Placeholder 18"/>
          <p:cNvSpPr>
            <a:spLocks noGrp="1"/>
          </p:cNvSpPr>
          <p:nvPr>
            <p:ph sz="quarter" idx="16" hasCustomPrompt="1"/>
          </p:nvPr>
        </p:nvSpPr>
        <p:spPr>
          <a:xfrm>
            <a:off x="9772908" y="1253989"/>
            <a:ext cx="2243138" cy="27818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kumimoji="0" lang="en-US" sz="1400" b="0" i="0" u="none" strike="noStrike" cap="all" spc="200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uFillTx/>
                <a:latin typeface="Acherus Grotesque"/>
                <a:ea typeface="Acherus Grotesque"/>
                <a:cs typeface="Acherus Grotesque"/>
                <a:sym typeface="Acherus Grotesque"/>
              </a:defRPr>
            </a:lvl1pPr>
          </a:lstStyle>
          <a:p>
            <a:pPr lvl="0"/>
            <a:r>
              <a:rPr lang="en-US" dirty="0"/>
              <a:t>First item</a:t>
            </a:r>
          </a:p>
        </p:txBody>
      </p:sp>
      <p:sp>
        <p:nvSpPr>
          <p:cNvPr id="35" name="Content Placeholder 29"/>
          <p:cNvSpPr>
            <a:spLocks noGrp="1"/>
          </p:cNvSpPr>
          <p:nvPr>
            <p:ph sz="quarter" idx="17" hasCustomPrompt="1"/>
          </p:nvPr>
        </p:nvSpPr>
        <p:spPr>
          <a:xfrm>
            <a:off x="9770279" y="1595184"/>
            <a:ext cx="2891484" cy="9144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kumimoji="0" lang="en-US" sz="1200" b="0" i="0" u="none" strike="noStrike" cap="none" spc="0" normalizeH="0" baseline="0" dirty="0">
                <a:ln>
                  <a:noFill/>
                </a:ln>
                <a:solidFill>
                  <a:srgbClr val="585C5E"/>
                </a:solidFill>
                <a:effectLst/>
                <a:uFillTx/>
                <a:latin typeface="Crimson Text Roman"/>
                <a:ea typeface="Crimson Text Roman"/>
                <a:cs typeface="Crimson Text Roman"/>
                <a:sym typeface="Crimson Text Roman"/>
              </a:defRPr>
            </a:lvl1pPr>
          </a:lstStyle>
          <a:p>
            <a:r>
              <a:rPr lang="en-US" dirty="0"/>
              <a:t>Place  a short description about this item in this location.  It does not need to be long. </a:t>
            </a:r>
          </a:p>
        </p:txBody>
      </p:sp>
      <p:sp>
        <p:nvSpPr>
          <p:cNvPr id="36" name="Content Placeholder 18"/>
          <p:cNvSpPr>
            <a:spLocks noGrp="1"/>
          </p:cNvSpPr>
          <p:nvPr>
            <p:ph sz="quarter" idx="18" hasCustomPrompt="1"/>
          </p:nvPr>
        </p:nvSpPr>
        <p:spPr>
          <a:xfrm>
            <a:off x="9772908" y="4628366"/>
            <a:ext cx="2243138" cy="27818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kumimoji="0" lang="en-US" sz="1400" b="0" i="0" u="none" strike="noStrike" cap="all" spc="200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uFillTx/>
                <a:latin typeface="Acherus Grotesque"/>
                <a:ea typeface="Acherus Grotesque"/>
                <a:cs typeface="Acherus Grotesque"/>
                <a:sym typeface="Acherus Grotesque"/>
              </a:defRPr>
            </a:lvl1pPr>
          </a:lstStyle>
          <a:p>
            <a:pPr lvl="0"/>
            <a:r>
              <a:rPr lang="en-US" dirty="0"/>
              <a:t>First item</a:t>
            </a:r>
          </a:p>
        </p:txBody>
      </p:sp>
      <p:sp>
        <p:nvSpPr>
          <p:cNvPr id="37" name="Content Placeholder 29"/>
          <p:cNvSpPr>
            <a:spLocks noGrp="1"/>
          </p:cNvSpPr>
          <p:nvPr>
            <p:ph sz="quarter" idx="19" hasCustomPrompt="1"/>
          </p:nvPr>
        </p:nvSpPr>
        <p:spPr>
          <a:xfrm>
            <a:off x="9770279" y="4969561"/>
            <a:ext cx="2891484" cy="9144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kumimoji="0" lang="en-US" sz="1200" b="0" i="0" u="none" strike="noStrike" cap="none" spc="0" normalizeH="0" baseline="0" dirty="0">
                <a:ln>
                  <a:noFill/>
                </a:ln>
                <a:solidFill>
                  <a:srgbClr val="585C5E"/>
                </a:solidFill>
                <a:effectLst/>
                <a:uFillTx/>
                <a:latin typeface="Crimson Text Roman"/>
                <a:ea typeface="Crimson Text Roman"/>
                <a:cs typeface="Crimson Text Roman"/>
                <a:sym typeface="Crimson Text Roman"/>
              </a:defRPr>
            </a:lvl1pPr>
          </a:lstStyle>
          <a:p>
            <a:r>
              <a:rPr lang="en-US" dirty="0"/>
              <a:t>Place  a short description about this item in this location.  It does not need to be long. </a:t>
            </a:r>
          </a:p>
        </p:txBody>
      </p:sp>
      <p:sp>
        <p:nvSpPr>
          <p:cNvPr id="41" name="Content Placeholder 18"/>
          <p:cNvSpPr>
            <a:spLocks noGrp="1"/>
          </p:cNvSpPr>
          <p:nvPr>
            <p:ph sz="quarter" idx="20" hasCustomPrompt="1"/>
          </p:nvPr>
        </p:nvSpPr>
        <p:spPr>
          <a:xfrm>
            <a:off x="5877811" y="4628366"/>
            <a:ext cx="2243138" cy="27818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kumimoji="0" lang="en-US" sz="1400" b="0" i="0" u="none" strike="noStrike" cap="all" spc="200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uFillTx/>
                <a:latin typeface="Acherus Grotesque"/>
                <a:ea typeface="Acherus Grotesque"/>
                <a:cs typeface="Acherus Grotesque"/>
                <a:sym typeface="Acherus Grotesque"/>
              </a:defRPr>
            </a:lvl1pPr>
          </a:lstStyle>
          <a:p>
            <a:pPr lvl="0"/>
            <a:r>
              <a:rPr lang="en-US" dirty="0"/>
              <a:t>First item</a:t>
            </a:r>
          </a:p>
        </p:txBody>
      </p:sp>
      <p:sp>
        <p:nvSpPr>
          <p:cNvPr id="42" name="Content Placeholder 29"/>
          <p:cNvSpPr>
            <a:spLocks noGrp="1"/>
          </p:cNvSpPr>
          <p:nvPr>
            <p:ph sz="quarter" idx="21" hasCustomPrompt="1"/>
          </p:nvPr>
        </p:nvSpPr>
        <p:spPr>
          <a:xfrm>
            <a:off x="5875182" y="4969561"/>
            <a:ext cx="2891484" cy="9144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kumimoji="0" lang="en-US" sz="1200" b="0" i="0" u="none" strike="noStrike" cap="none" spc="0" normalizeH="0" baseline="0" dirty="0">
                <a:ln>
                  <a:noFill/>
                </a:ln>
                <a:solidFill>
                  <a:srgbClr val="585C5E"/>
                </a:solidFill>
                <a:effectLst/>
                <a:uFillTx/>
                <a:latin typeface="Crimson Text Roman"/>
                <a:ea typeface="Crimson Text Roman"/>
                <a:cs typeface="Crimson Text Roman"/>
                <a:sym typeface="Crimson Text Roman"/>
              </a:defRPr>
            </a:lvl1pPr>
          </a:lstStyle>
          <a:p>
            <a:r>
              <a:rPr lang="en-US" dirty="0"/>
              <a:t>Place  a short description about this item in this location.  It does not need to be long. </a:t>
            </a:r>
          </a:p>
        </p:txBody>
      </p:sp>
      <p:sp>
        <p:nvSpPr>
          <p:cNvPr id="25" name="Title 1"/>
          <p:cNvSpPr/>
          <p:nvPr userDrawn="1"/>
        </p:nvSpPr>
        <p:spPr>
          <a:xfrm>
            <a:off x="9960867" y="6340212"/>
            <a:ext cx="249382" cy="41521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b">
            <a:normAutofit/>
          </a:bodyPr>
          <a:lstStyle/>
          <a:p>
            <a:pPr algn="r">
              <a:lnSpc>
                <a:spcPct val="90000"/>
              </a:lnSpc>
              <a:defRPr sz="1400" spc="200">
                <a:solidFill>
                  <a:schemeClr val="accent3"/>
                </a:solidFill>
                <a:latin typeface="Acherus Grotesque"/>
                <a:ea typeface="Acherus Grotesque"/>
                <a:cs typeface="Acherus Grotesque"/>
                <a:sym typeface="Acherus Grotesque"/>
              </a:defRPr>
            </a:pPr>
            <a:r>
              <a:rPr lang="en-US" sz="1200" dirty="0">
                <a:solidFill>
                  <a:schemeClr val="accent1"/>
                </a:solidFill>
              </a:rPr>
              <a:t>/</a:t>
            </a:r>
            <a:endParaRPr sz="1200" dirty="0">
              <a:solidFill>
                <a:schemeClr val="accent1"/>
              </a:solidFill>
            </a:endParaRPr>
          </a:p>
        </p:txBody>
      </p:sp>
      <p:sp>
        <p:nvSpPr>
          <p:cNvPr id="26" name="Content Placeholder 51"/>
          <p:cNvSpPr>
            <a:spLocks noGrp="1"/>
          </p:cNvSpPr>
          <p:nvPr>
            <p:ph sz="quarter" idx="12" hasCustomPrompt="1"/>
          </p:nvPr>
        </p:nvSpPr>
        <p:spPr>
          <a:xfrm>
            <a:off x="10253113" y="6496767"/>
            <a:ext cx="2232233" cy="257174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FontTx/>
              <a:buNone/>
              <a:defRPr sz="1200" cap="all" spc="200" normalizeH="0" baseline="0">
                <a:latin typeface="Acherus Grotesque" charset="0"/>
              </a:defRPr>
            </a:lvl1pPr>
            <a:lvl2pPr marL="457200" indent="0">
              <a:buFontTx/>
              <a:buNone/>
              <a:defRPr sz="1400" cap="all" spc="200" normalizeH="0" baseline="0">
                <a:latin typeface="Acherus Grotesque" charset="0"/>
              </a:defRPr>
            </a:lvl2pPr>
            <a:lvl3pPr marL="914400" indent="0">
              <a:buFontTx/>
              <a:buNone/>
              <a:defRPr sz="1400" cap="all" spc="200" normalizeH="0" baseline="0">
                <a:latin typeface="Acherus Grotesque" charset="0"/>
              </a:defRPr>
            </a:lvl3pPr>
            <a:lvl4pPr marL="1371600" indent="0">
              <a:buFontTx/>
              <a:buNone/>
              <a:defRPr sz="1400" cap="all" spc="200" normalizeH="0" baseline="0">
                <a:latin typeface="Acherus Grotesque" charset="0"/>
              </a:defRPr>
            </a:lvl4pPr>
            <a:lvl5pPr marL="1828800" indent="0">
              <a:buFontTx/>
              <a:buNone/>
              <a:defRPr sz="1400" cap="all" spc="200" normalizeH="0" baseline="0">
                <a:latin typeface="Acherus Grotesque" charset="0"/>
              </a:defRPr>
            </a:lvl5pPr>
          </a:lstStyle>
          <a:p>
            <a:pPr lvl="0"/>
            <a:r>
              <a:rPr lang="en-US" dirty="0"/>
              <a:t>Section title</a:t>
            </a:r>
          </a:p>
        </p:txBody>
      </p:sp>
      <p:sp>
        <p:nvSpPr>
          <p:cNvPr id="27" name="Content Placeholder 51"/>
          <p:cNvSpPr>
            <a:spLocks noGrp="1"/>
          </p:cNvSpPr>
          <p:nvPr>
            <p:ph sz="quarter" idx="13" hasCustomPrompt="1"/>
          </p:nvPr>
        </p:nvSpPr>
        <p:spPr>
          <a:xfrm>
            <a:off x="9234853" y="6496767"/>
            <a:ext cx="765926" cy="26122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r">
              <a:buFontTx/>
              <a:buNone/>
              <a:defRPr sz="1200" cap="all" spc="200" normalizeH="0" baseline="0">
                <a:solidFill>
                  <a:schemeClr val="bg2">
                    <a:lumMod val="40000"/>
                    <a:lumOff val="60000"/>
                  </a:schemeClr>
                </a:solidFill>
                <a:latin typeface="Acherus Grotesque" charset="0"/>
              </a:defRPr>
            </a:lvl1pPr>
            <a:lvl2pPr marL="457200" indent="0">
              <a:buFontTx/>
              <a:buNone/>
              <a:defRPr sz="1400" cap="all" spc="200" normalizeH="0" baseline="0">
                <a:latin typeface="Acherus Grotesque" charset="0"/>
              </a:defRPr>
            </a:lvl2pPr>
            <a:lvl3pPr marL="914400" indent="0">
              <a:buFontTx/>
              <a:buNone/>
              <a:defRPr sz="1400" cap="all" spc="200" normalizeH="0" baseline="0">
                <a:latin typeface="Acherus Grotesque" charset="0"/>
              </a:defRPr>
            </a:lvl3pPr>
            <a:lvl4pPr marL="1371600" indent="0">
              <a:buFontTx/>
              <a:buNone/>
              <a:defRPr sz="1400" cap="all" spc="200" normalizeH="0" baseline="0">
                <a:latin typeface="Acherus Grotesque" charset="0"/>
              </a:defRPr>
            </a:lvl4pPr>
            <a:lvl5pPr marL="1828800" indent="0">
              <a:buFontTx/>
              <a:buNone/>
              <a:defRPr sz="1400" cap="all" spc="200" normalizeH="0" baseline="0">
                <a:latin typeface="Acherus Grotesque" charset="0"/>
              </a:defRPr>
            </a:lvl5pPr>
          </a:lstStyle>
          <a:p>
            <a:pPr lvl="0"/>
            <a:r>
              <a:rPr lang="en-US" dirty="0"/>
              <a:t>01</a:t>
            </a:r>
          </a:p>
        </p:txBody>
      </p:sp>
    </p:spTree>
    <p:extLst>
      <p:ext uri="{BB962C8B-B14F-4D97-AF65-F5344CB8AC3E}">
        <p14:creationId xmlns:p14="http://schemas.microsoft.com/office/powerpoint/2010/main" val="242312733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ight text + 1 photo + alt.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VT-grid-02.png" descr="VT-grid-02.png"/>
          <p:cNvPicPr>
            <a:picLocks noChangeAspect="1"/>
          </p:cNvPicPr>
          <p:nvPr userDrawn="1"/>
        </p:nvPicPr>
        <p:blipFill>
          <a:blip r:embed="rId2">
            <a:extLst/>
          </a:blip>
          <a:stretch>
            <a:fillRect/>
          </a:stretch>
        </p:blipFill>
        <p:spPr>
          <a:xfrm>
            <a:off x="3750490" y="6346269"/>
            <a:ext cx="10600807" cy="6858001"/>
          </a:xfrm>
          <a:prstGeom prst="rect">
            <a:avLst/>
          </a:prstGeom>
          <a:ln w="12700">
            <a:miter lim="400000"/>
          </a:ln>
        </p:spPr>
      </p:pic>
      <p:sp>
        <p:nvSpPr>
          <p:cNvPr id="14" name="Content Placeholder 15"/>
          <p:cNvSpPr>
            <a:spLocks noGrp="1"/>
          </p:cNvSpPr>
          <p:nvPr>
            <p:ph sz="quarter" idx="10" hasCustomPrompt="1"/>
          </p:nvPr>
        </p:nvSpPr>
        <p:spPr>
          <a:xfrm>
            <a:off x="8115602" y="1481238"/>
            <a:ext cx="3952875" cy="592137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914400" rtl="0" fontAlgn="auto" latinLnBrk="0" hangingPunct="0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 kumimoji="0" lang="en-US" sz="1400" b="0" i="0" u="none" strike="noStrike" cap="all" spc="200" normalizeH="0" baseline="0" dirty="0">
                <a:ln>
                  <a:noFill/>
                </a:ln>
                <a:solidFill>
                  <a:schemeClr val="accent1"/>
                </a:solidFill>
                <a:effectLst/>
                <a:uFillTx/>
                <a:latin typeface="Acherus Grotesque"/>
                <a:ea typeface="Acherus Grotesque"/>
                <a:cs typeface="Acherus Grotesque"/>
                <a:sym typeface="Acherus Grotesque"/>
              </a:defRPr>
            </a:lvl1pPr>
          </a:lstStyle>
          <a:p>
            <a:pPr>
              <a:lnSpc>
                <a:spcPts val="2100"/>
              </a:lnSpc>
            </a:pPr>
            <a:r>
              <a:rPr lang="en-US" dirty="0"/>
              <a:t>PLACE A SHORT HEADER SENTENCE HERE.</a:t>
            </a:r>
          </a:p>
        </p:txBody>
      </p:sp>
      <p:sp>
        <p:nvSpPr>
          <p:cNvPr id="15" name="Content Placeholder 8"/>
          <p:cNvSpPr>
            <a:spLocks noGrp="1"/>
          </p:cNvSpPr>
          <p:nvPr>
            <p:ph sz="quarter" idx="11" hasCustomPrompt="1"/>
          </p:nvPr>
        </p:nvSpPr>
        <p:spPr>
          <a:xfrm>
            <a:off x="8115602" y="2134132"/>
            <a:ext cx="2800350" cy="3643312"/>
          </a:xfrm>
          <a:prstGeom prst="rect">
            <a:avLst/>
          </a:prstGeom>
        </p:spPr>
        <p:txBody>
          <a:bodyPr/>
          <a:lstStyle>
            <a:lvl1pPr marL="0" marR="0" indent="0" algn="l" defTabSz="914400" rtl="0" fontAlgn="auto" latinLnBrk="0" hangingPunct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1200" b="0" i="0" u="none" strike="noStrike" kern="1200" cap="none" spc="0" normalizeH="0" baseline="0" smtClean="0">
                <a:ln>
                  <a:noFill/>
                </a:ln>
                <a:solidFill>
                  <a:srgbClr val="585C5E"/>
                </a:solidFill>
                <a:effectLst/>
                <a:uFillTx/>
                <a:latin typeface="Crimson Text Roman"/>
                <a:ea typeface="Crimson Text Roman"/>
                <a:cs typeface="Crimson Text Roman"/>
                <a:sym typeface="Crimson Text Roman"/>
              </a:defRPr>
            </a:lvl1pPr>
            <a:lvl2pPr marL="0" marR="0" indent="0" algn="l" defTabSz="914400" rtl="0" fontAlgn="auto" latinLnBrk="0" hangingPunct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1200" b="0" i="0" u="none" strike="noStrike" kern="1200" cap="none" spc="0" normalizeH="0" baseline="0" smtClean="0">
                <a:ln>
                  <a:noFill/>
                </a:ln>
                <a:solidFill>
                  <a:srgbClr val="585C5E"/>
                </a:solidFill>
                <a:effectLst/>
                <a:uFillTx/>
                <a:latin typeface="Crimson Text Roman"/>
                <a:ea typeface="Crimson Text Roman"/>
                <a:cs typeface="Crimson Text Roman"/>
                <a:sym typeface="Crimson Text Roman"/>
              </a:defRPr>
            </a:lvl2pPr>
            <a:lvl3pPr marL="0" marR="0" indent="0" algn="l" defTabSz="914400" rtl="0" fontAlgn="auto" latinLnBrk="0" hangingPunct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1200" b="0" i="0" u="none" strike="noStrike" kern="1200" cap="none" spc="0" normalizeH="0" baseline="0" smtClean="0">
                <a:ln>
                  <a:noFill/>
                </a:ln>
                <a:solidFill>
                  <a:srgbClr val="585C5E"/>
                </a:solidFill>
                <a:effectLst/>
                <a:uFillTx/>
                <a:latin typeface="Crimson Text Roman"/>
                <a:ea typeface="Crimson Text Roman"/>
                <a:cs typeface="Crimson Text Roman"/>
                <a:sym typeface="Crimson Text Roman"/>
              </a:defRPr>
            </a:lvl3pPr>
            <a:lvl4pPr marL="0" marR="0" indent="0" algn="l" defTabSz="914400" rtl="0" fontAlgn="auto" latinLnBrk="0" hangingPunct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1200" b="0" i="0" u="none" strike="noStrike" kern="1200" cap="none" spc="0" normalizeH="0" baseline="0" smtClean="0">
                <a:ln>
                  <a:noFill/>
                </a:ln>
                <a:solidFill>
                  <a:srgbClr val="585C5E"/>
                </a:solidFill>
                <a:effectLst/>
                <a:uFillTx/>
                <a:latin typeface="Crimson Text Roman"/>
                <a:ea typeface="Crimson Text Roman"/>
                <a:cs typeface="Crimson Text Roman"/>
                <a:sym typeface="Crimson Text Roman"/>
              </a:defRPr>
            </a:lvl4pPr>
          </a:lstStyle>
          <a:p>
            <a:pPr>
              <a:lnSpc>
                <a:spcPts val="1800"/>
              </a:lnSpc>
            </a:pPr>
            <a:r>
              <a:rPr lang="en-US" kern="1200" dirty="0" err="1"/>
              <a:t>Lorem</a:t>
            </a:r>
            <a:r>
              <a:rPr lang="en-US" kern="1200" dirty="0"/>
              <a:t> </a:t>
            </a:r>
            <a:r>
              <a:rPr lang="en-US" kern="1200" dirty="0" err="1"/>
              <a:t>ipsum</a:t>
            </a:r>
            <a:r>
              <a:rPr lang="en-US" kern="1200" dirty="0"/>
              <a:t> dolor sit </a:t>
            </a:r>
            <a:r>
              <a:rPr lang="en-US" kern="1200" dirty="0" err="1"/>
              <a:t>amet</a:t>
            </a:r>
            <a:r>
              <a:rPr lang="en-US" kern="1200" dirty="0"/>
              <a:t>, </a:t>
            </a:r>
            <a:r>
              <a:rPr lang="en-US" kern="1200" dirty="0" err="1"/>
              <a:t>consectetuer</a:t>
            </a:r>
            <a:r>
              <a:rPr lang="en-US" kern="1200" dirty="0"/>
              <a:t> </a:t>
            </a:r>
            <a:r>
              <a:rPr lang="en-US" kern="1200" dirty="0" err="1"/>
              <a:t>adipiscing</a:t>
            </a:r>
            <a:r>
              <a:rPr lang="en-US" kern="1200" dirty="0"/>
              <a:t> </a:t>
            </a:r>
            <a:r>
              <a:rPr lang="en-US" kern="1200" dirty="0" err="1"/>
              <a:t>elit</a:t>
            </a:r>
            <a:r>
              <a:rPr lang="en-US" kern="1200" dirty="0"/>
              <a:t>, </a:t>
            </a:r>
            <a:r>
              <a:rPr lang="en-US" kern="1200" dirty="0" err="1"/>
              <a:t>sed</a:t>
            </a:r>
            <a:r>
              <a:rPr lang="en-US" kern="1200" dirty="0"/>
              <a:t> </a:t>
            </a:r>
            <a:r>
              <a:rPr lang="en-US" kern="1200" dirty="0" err="1"/>
              <a:t>diam</a:t>
            </a:r>
            <a:r>
              <a:rPr lang="en-US" kern="1200" dirty="0"/>
              <a:t> </a:t>
            </a:r>
            <a:r>
              <a:rPr lang="en-US" kern="1200" dirty="0" err="1"/>
              <a:t>nonummy</a:t>
            </a:r>
            <a:r>
              <a:rPr lang="en-US" kern="1200" dirty="0"/>
              <a:t> </a:t>
            </a:r>
            <a:r>
              <a:rPr lang="en-US" kern="1200" dirty="0" err="1"/>
              <a:t>nibh</a:t>
            </a:r>
            <a:r>
              <a:rPr lang="en-US" kern="1200" dirty="0"/>
              <a:t> </a:t>
            </a:r>
            <a:r>
              <a:rPr lang="en-US" kern="1200" dirty="0" err="1"/>
              <a:t>euismod</a:t>
            </a:r>
            <a:r>
              <a:rPr lang="en-US" kern="1200" dirty="0"/>
              <a:t> </a:t>
            </a:r>
            <a:r>
              <a:rPr lang="en-US" kern="1200" dirty="0" err="1"/>
              <a:t>tincidunt</a:t>
            </a:r>
            <a:r>
              <a:rPr lang="en-US" kern="1200" dirty="0"/>
              <a:t> </a:t>
            </a:r>
            <a:r>
              <a:rPr lang="en-US" kern="1200" dirty="0" err="1"/>
              <a:t>ut</a:t>
            </a:r>
            <a:r>
              <a:rPr lang="en-US" kern="1200" dirty="0"/>
              <a:t> </a:t>
            </a:r>
            <a:r>
              <a:rPr lang="en-US" kern="1200" dirty="0" err="1"/>
              <a:t>laoreet</a:t>
            </a:r>
            <a:r>
              <a:rPr lang="en-US" kern="1200" dirty="0"/>
              <a:t> </a:t>
            </a:r>
            <a:r>
              <a:rPr lang="en-US" kern="1200" dirty="0" err="1"/>
              <a:t>dolore</a:t>
            </a:r>
            <a:r>
              <a:rPr lang="en-US" kern="1200" dirty="0"/>
              <a:t> magna </a:t>
            </a:r>
            <a:r>
              <a:rPr lang="en-US" kern="1200" dirty="0" err="1"/>
              <a:t>aliquam</a:t>
            </a:r>
            <a:r>
              <a:rPr lang="en-US" kern="1200" dirty="0"/>
              <a:t> </a:t>
            </a:r>
            <a:r>
              <a:rPr lang="en-US" kern="1200" dirty="0" err="1"/>
              <a:t>erat</a:t>
            </a:r>
            <a:r>
              <a:rPr lang="en-US" kern="1200" dirty="0"/>
              <a:t> </a:t>
            </a:r>
            <a:r>
              <a:rPr lang="en-US" kern="1200" dirty="0" err="1"/>
              <a:t>volutpat</a:t>
            </a:r>
            <a:r>
              <a:rPr lang="en-US" kern="1200" dirty="0"/>
              <a:t>. </a:t>
            </a:r>
            <a:r>
              <a:rPr lang="en-US" kern="1200" dirty="0" err="1"/>
              <a:t>Ut</a:t>
            </a:r>
            <a:r>
              <a:rPr lang="en-US" kern="1200" dirty="0"/>
              <a:t> </a:t>
            </a:r>
            <a:r>
              <a:rPr lang="en-US" kern="1200" dirty="0" err="1"/>
              <a:t>wisi</a:t>
            </a:r>
            <a:r>
              <a:rPr lang="en-US" kern="1200" dirty="0"/>
              <a:t> </a:t>
            </a:r>
            <a:r>
              <a:rPr lang="en-US" kern="1200" dirty="0" err="1"/>
              <a:t>enim</a:t>
            </a:r>
            <a:r>
              <a:rPr lang="en-US" kern="1200" dirty="0"/>
              <a:t> ad minim </a:t>
            </a:r>
            <a:r>
              <a:rPr lang="en-US" kern="1200" dirty="0" err="1"/>
              <a:t>veniam</a:t>
            </a:r>
            <a:r>
              <a:rPr lang="en-US" kern="1200" dirty="0"/>
              <a:t>, </a:t>
            </a:r>
            <a:r>
              <a:rPr lang="en-US" kern="1200" dirty="0" err="1"/>
              <a:t>quis</a:t>
            </a:r>
            <a:r>
              <a:rPr lang="en-US" kern="1200" dirty="0"/>
              <a:t> </a:t>
            </a:r>
            <a:r>
              <a:rPr lang="en-US" kern="1200" dirty="0" err="1"/>
              <a:t>nostrud</a:t>
            </a:r>
            <a:r>
              <a:rPr lang="en-US" kern="1200" dirty="0"/>
              <a:t> </a:t>
            </a:r>
            <a:r>
              <a:rPr lang="en-US" kern="1200" dirty="0" err="1"/>
              <a:t>exerci</a:t>
            </a:r>
            <a:r>
              <a:rPr lang="en-US" kern="1200" dirty="0"/>
              <a:t> </a:t>
            </a:r>
            <a:r>
              <a:rPr lang="en-US" kern="1200" dirty="0" err="1"/>
              <a:t>tation</a:t>
            </a:r>
            <a:r>
              <a:rPr lang="en-US" kern="1200" dirty="0"/>
              <a:t> </a:t>
            </a:r>
            <a:r>
              <a:rPr lang="en-US" kern="1200" dirty="0" err="1"/>
              <a:t>ullamcorper</a:t>
            </a:r>
            <a:r>
              <a:rPr lang="en-US" kern="1200" dirty="0"/>
              <a:t> </a:t>
            </a:r>
            <a:r>
              <a:rPr lang="en-US" kern="1200" dirty="0" err="1"/>
              <a:t>suscipit</a:t>
            </a:r>
            <a:r>
              <a:rPr lang="en-US" kern="1200" dirty="0"/>
              <a:t> </a:t>
            </a:r>
            <a:r>
              <a:rPr lang="en-US" kern="1200" dirty="0" err="1"/>
              <a:t>lobortis</a:t>
            </a:r>
            <a:r>
              <a:rPr lang="en-US" kern="1200" dirty="0"/>
              <a:t> </a:t>
            </a:r>
            <a:r>
              <a:rPr lang="en-US" kern="1200" dirty="0" err="1"/>
              <a:t>nisl</a:t>
            </a:r>
            <a:r>
              <a:rPr lang="en-US" kern="1200" dirty="0"/>
              <a:t> </a:t>
            </a:r>
            <a:r>
              <a:rPr lang="en-US" kern="1200" dirty="0" err="1"/>
              <a:t>ut</a:t>
            </a:r>
            <a:r>
              <a:rPr lang="en-US" kern="1200" dirty="0"/>
              <a:t> </a:t>
            </a:r>
            <a:r>
              <a:rPr lang="en-US" kern="1200" dirty="0" err="1"/>
              <a:t>aliquip</a:t>
            </a:r>
            <a:r>
              <a:rPr lang="en-US" kern="1200" dirty="0"/>
              <a:t> ex </a:t>
            </a:r>
            <a:r>
              <a:rPr lang="en-US" kern="1200" dirty="0" err="1"/>
              <a:t>ea</a:t>
            </a:r>
            <a:r>
              <a:rPr lang="en-US" kern="1200" dirty="0"/>
              <a:t> </a:t>
            </a:r>
            <a:r>
              <a:rPr lang="en-US" kern="1200" dirty="0" err="1"/>
              <a:t>commodo</a:t>
            </a:r>
            <a:r>
              <a:rPr lang="en-US" kern="1200" dirty="0"/>
              <a:t> </a:t>
            </a:r>
            <a:r>
              <a:rPr lang="en-US" kern="1200" dirty="0" err="1"/>
              <a:t>consequat</a:t>
            </a:r>
            <a:r>
              <a:rPr lang="en-US" kern="1200" dirty="0"/>
              <a:t>. </a:t>
            </a:r>
            <a:r>
              <a:rPr lang="en-US" kern="1200" dirty="0" err="1"/>
              <a:t>Duis</a:t>
            </a:r>
            <a:r>
              <a:rPr lang="en-US" kern="1200" dirty="0"/>
              <a:t> </a:t>
            </a:r>
            <a:r>
              <a:rPr lang="en-US" kern="1200" dirty="0" err="1"/>
              <a:t>autem</a:t>
            </a:r>
            <a:r>
              <a:rPr lang="en-US" kern="1200" dirty="0"/>
              <a:t> </a:t>
            </a:r>
            <a:r>
              <a:rPr lang="en-US" kern="1200" dirty="0" err="1"/>
              <a:t>vel</a:t>
            </a:r>
            <a:r>
              <a:rPr lang="en-US" kern="1200" dirty="0"/>
              <a:t> </a:t>
            </a:r>
            <a:r>
              <a:rPr lang="en-US" kern="1200" dirty="0" err="1"/>
              <a:t>eum</a:t>
            </a:r>
            <a:r>
              <a:rPr lang="en-US" kern="1200" dirty="0"/>
              <a:t> </a:t>
            </a:r>
            <a:r>
              <a:rPr lang="en-US" kern="1200" dirty="0" err="1"/>
              <a:t>iriure</a:t>
            </a:r>
            <a:r>
              <a:rPr lang="en-US" kern="1200" dirty="0"/>
              <a:t> dolor in </a:t>
            </a:r>
            <a:r>
              <a:rPr lang="en-US" kern="1200" dirty="0" err="1"/>
              <a:t>hendrerit</a:t>
            </a:r>
            <a:r>
              <a:rPr lang="en-US" kern="1200" dirty="0"/>
              <a:t> in </a:t>
            </a:r>
            <a:r>
              <a:rPr lang="en-US" kern="1200" dirty="0" err="1"/>
              <a:t>vulputate</a:t>
            </a:r>
            <a:r>
              <a:rPr lang="en-US" kern="1200" dirty="0"/>
              <a:t> </a:t>
            </a:r>
            <a:r>
              <a:rPr lang="en-US" kern="1200" dirty="0" err="1"/>
              <a:t>velit</a:t>
            </a:r>
            <a:r>
              <a:rPr lang="en-US" kern="1200" dirty="0"/>
              <a:t> </a:t>
            </a:r>
            <a:r>
              <a:rPr lang="en-US" kern="1200" dirty="0" err="1"/>
              <a:t>esse</a:t>
            </a:r>
            <a:r>
              <a:rPr lang="en-US" kern="1200" dirty="0"/>
              <a:t> </a:t>
            </a:r>
            <a:r>
              <a:rPr lang="en-US" kern="1200" dirty="0" err="1"/>
              <a:t>molestie</a:t>
            </a:r>
            <a:r>
              <a:rPr lang="en-US" kern="1200" dirty="0"/>
              <a:t> </a:t>
            </a:r>
            <a:r>
              <a:rPr lang="en-US" kern="1200" dirty="0" err="1"/>
              <a:t>consequat</a:t>
            </a:r>
            <a:r>
              <a:rPr lang="en-US" kern="1200" dirty="0"/>
              <a:t>, </a:t>
            </a:r>
            <a:r>
              <a:rPr lang="en-US" kern="1200" dirty="0" err="1"/>
              <a:t>vel</a:t>
            </a:r>
            <a:r>
              <a:rPr lang="en-US" kern="1200" dirty="0"/>
              <a:t> </a:t>
            </a:r>
            <a:r>
              <a:rPr lang="en-US" kern="1200" dirty="0" err="1"/>
              <a:t>illum</a:t>
            </a:r>
            <a:r>
              <a:rPr lang="en-US" kern="1200" dirty="0"/>
              <a:t> </a:t>
            </a:r>
            <a:r>
              <a:rPr lang="en-US" kern="1200" dirty="0" err="1"/>
              <a:t>dolore</a:t>
            </a:r>
            <a:r>
              <a:rPr lang="en-US" kern="1200" dirty="0"/>
              <a:t> </a:t>
            </a:r>
            <a:r>
              <a:rPr lang="en-US" kern="1200" dirty="0" err="1"/>
              <a:t>eu</a:t>
            </a:r>
            <a:r>
              <a:rPr lang="en-US" kern="1200" dirty="0"/>
              <a:t> </a:t>
            </a:r>
            <a:r>
              <a:rPr lang="en-US" kern="1200" dirty="0" err="1"/>
              <a:t>feugiat</a:t>
            </a:r>
            <a:r>
              <a:rPr lang="en-US" kern="1200" dirty="0"/>
              <a:t> </a:t>
            </a:r>
            <a:r>
              <a:rPr lang="en-US" kern="1200" dirty="0" err="1"/>
              <a:t>nulla</a:t>
            </a:r>
            <a:r>
              <a:rPr lang="en-US" kern="1200" dirty="0"/>
              <a:t> </a:t>
            </a:r>
            <a:r>
              <a:rPr lang="en-US" kern="1200" dirty="0" err="1"/>
              <a:t>facilisis</a:t>
            </a:r>
            <a:r>
              <a:rPr lang="en-US" kern="1200" dirty="0"/>
              <a:t> at </a:t>
            </a:r>
            <a:r>
              <a:rPr lang="en-US" kern="1200" dirty="0" err="1"/>
              <a:t>vero</a:t>
            </a:r>
            <a:r>
              <a:rPr lang="en-US" kern="1200" dirty="0"/>
              <a:t> </a:t>
            </a:r>
            <a:r>
              <a:rPr lang="en-US" kern="1200" dirty="0" err="1"/>
              <a:t>eros</a:t>
            </a:r>
            <a:r>
              <a:rPr lang="en-US" kern="1200" dirty="0"/>
              <a:t> et </a:t>
            </a:r>
            <a:r>
              <a:rPr lang="en-US" kern="1200" dirty="0" err="1"/>
              <a:t>accumsan</a:t>
            </a:r>
            <a:r>
              <a:rPr lang="en-US" kern="1200" dirty="0"/>
              <a:t> et </a:t>
            </a:r>
            <a:r>
              <a:rPr lang="en-US" kern="1200" dirty="0" err="1"/>
              <a:t>iusto</a:t>
            </a:r>
            <a:r>
              <a:rPr lang="en-US" kern="1200" dirty="0"/>
              <a:t> </a:t>
            </a:r>
            <a:r>
              <a:rPr lang="en-US" kern="1200" dirty="0" err="1"/>
              <a:t>odio</a:t>
            </a:r>
            <a:r>
              <a:rPr lang="en-US" kern="1200" dirty="0"/>
              <a:t> </a:t>
            </a:r>
            <a:r>
              <a:rPr lang="en-US" kern="1200" dirty="0" err="1"/>
              <a:t>dignissim</a:t>
            </a:r>
            <a:r>
              <a:rPr lang="en-US" kern="1200" dirty="0"/>
              <a:t> qui </a:t>
            </a:r>
            <a:r>
              <a:rPr lang="en-US" kern="1200" dirty="0" err="1"/>
              <a:t>blandit</a:t>
            </a:r>
            <a:r>
              <a:rPr lang="en-US" kern="1200" dirty="0"/>
              <a:t> </a:t>
            </a:r>
            <a:r>
              <a:rPr lang="en-US" kern="1200" dirty="0" err="1"/>
              <a:t>praesent</a:t>
            </a:r>
            <a:r>
              <a:rPr lang="en-US" kern="1200" dirty="0"/>
              <a:t> </a:t>
            </a:r>
            <a:r>
              <a:rPr lang="en-US" kern="1200" dirty="0" err="1"/>
              <a:t>luptatum</a:t>
            </a:r>
            <a:r>
              <a:rPr lang="en-US" kern="1200" dirty="0"/>
              <a:t> </a:t>
            </a:r>
            <a:r>
              <a:rPr lang="en-US" kern="1200" dirty="0" err="1"/>
              <a:t>zzril</a:t>
            </a:r>
            <a:r>
              <a:rPr lang="en-US" kern="1200" dirty="0"/>
              <a:t> </a:t>
            </a:r>
            <a:r>
              <a:rPr lang="en-US" kern="1200" dirty="0" err="1"/>
              <a:t>delenit</a:t>
            </a:r>
            <a:r>
              <a:rPr lang="en-US" kern="1200" dirty="0"/>
              <a:t> </a:t>
            </a:r>
            <a:r>
              <a:rPr lang="en-US" kern="1200" dirty="0" err="1"/>
              <a:t>augue</a:t>
            </a:r>
            <a:r>
              <a:rPr lang="en-US" kern="1200" dirty="0"/>
              <a:t> </a:t>
            </a:r>
            <a:r>
              <a:rPr lang="en-US" kern="1200" dirty="0" err="1"/>
              <a:t>duis</a:t>
            </a:r>
            <a:r>
              <a:rPr lang="en-US" kern="1200" dirty="0"/>
              <a:t>.</a:t>
            </a:r>
          </a:p>
        </p:txBody>
      </p:sp>
      <p:sp>
        <p:nvSpPr>
          <p:cNvPr id="16" name="Title 1"/>
          <p:cNvSpPr/>
          <p:nvPr userDrawn="1"/>
        </p:nvSpPr>
        <p:spPr>
          <a:xfrm>
            <a:off x="842024" y="6290784"/>
            <a:ext cx="249382" cy="41521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b">
            <a:normAutofit/>
          </a:bodyPr>
          <a:lstStyle/>
          <a:p>
            <a:pPr algn="r">
              <a:lnSpc>
                <a:spcPct val="90000"/>
              </a:lnSpc>
              <a:defRPr sz="1400" spc="200">
                <a:solidFill>
                  <a:schemeClr val="accent3"/>
                </a:solidFill>
                <a:latin typeface="Acherus Grotesque"/>
                <a:ea typeface="Acherus Grotesque"/>
                <a:cs typeface="Acherus Grotesque"/>
                <a:sym typeface="Acherus Grotesque"/>
              </a:defRPr>
            </a:pPr>
            <a:r>
              <a:rPr lang="en-US" sz="2000" dirty="0">
                <a:solidFill>
                  <a:srgbClr val="E87822"/>
                </a:solidFill>
              </a:rPr>
              <a:t>/</a:t>
            </a:r>
            <a:endParaRPr sz="2000" dirty="0">
              <a:solidFill>
                <a:srgbClr val="E87822"/>
              </a:solidFill>
            </a:endParaRPr>
          </a:p>
        </p:txBody>
      </p:sp>
      <p:sp>
        <p:nvSpPr>
          <p:cNvPr id="17" name="Content Placeholder 51"/>
          <p:cNvSpPr>
            <a:spLocks noGrp="1"/>
          </p:cNvSpPr>
          <p:nvPr>
            <p:ph sz="quarter" idx="12" hasCustomPrompt="1"/>
          </p:nvPr>
        </p:nvSpPr>
        <p:spPr>
          <a:xfrm>
            <a:off x="1117336" y="6345735"/>
            <a:ext cx="2633154" cy="257174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FontTx/>
              <a:buNone/>
              <a:defRPr sz="2000" cap="all" spc="200" normalizeH="0" baseline="0">
                <a:latin typeface="Acherus Grotesque" charset="0"/>
              </a:defRPr>
            </a:lvl1pPr>
            <a:lvl2pPr marL="457200" indent="0">
              <a:buFontTx/>
              <a:buNone/>
              <a:defRPr sz="1400" cap="all" spc="200" normalizeH="0" baseline="0">
                <a:latin typeface="Acherus Grotesque" charset="0"/>
              </a:defRPr>
            </a:lvl2pPr>
            <a:lvl3pPr marL="914400" indent="0">
              <a:buFontTx/>
              <a:buNone/>
              <a:defRPr sz="1400" cap="all" spc="200" normalizeH="0" baseline="0">
                <a:latin typeface="Acherus Grotesque" charset="0"/>
              </a:defRPr>
            </a:lvl3pPr>
            <a:lvl4pPr marL="1371600" indent="0">
              <a:buFontTx/>
              <a:buNone/>
              <a:defRPr sz="1400" cap="all" spc="200" normalizeH="0" baseline="0">
                <a:latin typeface="Acherus Grotesque" charset="0"/>
              </a:defRPr>
            </a:lvl4pPr>
            <a:lvl5pPr marL="1828800" indent="0">
              <a:buFontTx/>
              <a:buNone/>
              <a:defRPr sz="1400" cap="all" spc="200" normalizeH="0" baseline="0">
                <a:latin typeface="Acherus Grotesque" charset="0"/>
              </a:defRPr>
            </a:lvl5pPr>
          </a:lstStyle>
          <a:p>
            <a:pPr lvl="0"/>
            <a:r>
              <a:rPr lang="en-US" dirty="0"/>
              <a:t>Section title</a:t>
            </a:r>
          </a:p>
        </p:txBody>
      </p:sp>
      <p:sp>
        <p:nvSpPr>
          <p:cNvPr id="18" name="Content Placeholder 51"/>
          <p:cNvSpPr>
            <a:spLocks noGrp="1"/>
          </p:cNvSpPr>
          <p:nvPr>
            <p:ph sz="quarter" idx="13" hasCustomPrompt="1"/>
          </p:nvPr>
        </p:nvSpPr>
        <p:spPr>
          <a:xfrm>
            <a:off x="99076" y="6345735"/>
            <a:ext cx="765926" cy="26122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r">
              <a:buFontTx/>
              <a:buNone/>
              <a:defRPr sz="2000" cap="all" spc="200" normalizeH="0" baseline="0">
                <a:solidFill>
                  <a:srgbClr val="E87822"/>
                </a:solidFill>
                <a:latin typeface="Acherus Grotesque" charset="0"/>
              </a:defRPr>
            </a:lvl1pPr>
            <a:lvl2pPr marL="457200" indent="0">
              <a:buFontTx/>
              <a:buNone/>
              <a:defRPr sz="1400" cap="all" spc="200" normalizeH="0" baseline="0">
                <a:latin typeface="Acherus Grotesque" charset="0"/>
              </a:defRPr>
            </a:lvl2pPr>
            <a:lvl3pPr marL="914400" indent="0">
              <a:buFontTx/>
              <a:buNone/>
              <a:defRPr sz="1400" cap="all" spc="200" normalizeH="0" baseline="0">
                <a:latin typeface="Acherus Grotesque" charset="0"/>
              </a:defRPr>
            </a:lvl3pPr>
            <a:lvl4pPr marL="1371600" indent="0">
              <a:buFontTx/>
              <a:buNone/>
              <a:defRPr sz="1400" cap="all" spc="200" normalizeH="0" baseline="0">
                <a:latin typeface="Acherus Grotesque" charset="0"/>
              </a:defRPr>
            </a:lvl4pPr>
            <a:lvl5pPr marL="1828800" indent="0">
              <a:buFontTx/>
              <a:buNone/>
              <a:defRPr sz="1400" cap="all" spc="200" normalizeH="0" baseline="0">
                <a:latin typeface="Acherus Grotesque" charset="0"/>
              </a:defRPr>
            </a:lvl5pPr>
          </a:lstStyle>
          <a:p>
            <a:pPr lvl="0"/>
            <a:r>
              <a:rPr lang="en-US" dirty="0"/>
              <a:t>01</a:t>
            </a:r>
          </a:p>
        </p:txBody>
      </p:sp>
      <p:pic>
        <p:nvPicPr>
          <p:cNvPr id="8" name="pasted-image.pdf" descr="pasted-image.pdf"/>
          <p:cNvPicPr>
            <a:picLocks noChangeAspect="1"/>
          </p:cNvPicPr>
          <p:nvPr userDrawn="1"/>
        </p:nvPicPr>
        <p:blipFill>
          <a:blip r:embed="rId3">
            <a:extLst/>
          </a:blip>
          <a:stretch>
            <a:fillRect/>
          </a:stretch>
        </p:blipFill>
        <p:spPr>
          <a:xfrm>
            <a:off x="703580" y="1247139"/>
            <a:ext cx="248047" cy="248048"/>
          </a:xfrm>
          <a:prstGeom prst="rect">
            <a:avLst/>
          </a:prstGeom>
          <a:ln w="12700">
            <a:miter lim="400000"/>
          </a:ln>
        </p:spPr>
      </p:pic>
      <p:pic>
        <p:nvPicPr>
          <p:cNvPr id="10" name="pasted-image.pdf" descr="pasted-image.pdf"/>
          <p:cNvPicPr>
            <a:picLocks noChangeAspect="1"/>
          </p:cNvPicPr>
          <p:nvPr userDrawn="1"/>
        </p:nvPicPr>
        <p:blipFill>
          <a:blip r:embed="rId3">
            <a:extLst/>
          </a:blip>
          <a:stretch>
            <a:fillRect/>
          </a:stretch>
        </p:blipFill>
        <p:spPr>
          <a:xfrm rot="10800000">
            <a:off x="6837680" y="5425440"/>
            <a:ext cx="248048" cy="248047"/>
          </a:xfrm>
          <a:prstGeom prst="rect">
            <a:avLst/>
          </a:prstGeom>
          <a:ln w="12700">
            <a:miter lim="400000"/>
          </a:ln>
        </p:spPr>
      </p:pic>
      <p:sp>
        <p:nvSpPr>
          <p:cNvPr id="11" name="Picture Placeholder 2"/>
          <p:cNvSpPr>
            <a:spLocks noGrp="1"/>
          </p:cNvSpPr>
          <p:nvPr>
            <p:ph type="pic" sz="quarter" idx="14" hasCustomPrompt="1"/>
          </p:nvPr>
        </p:nvSpPr>
        <p:spPr>
          <a:xfrm>
            <a:off x="935038" y="1495425"/>
            <a:ext cx="5902325" cy="3930650"/>
          </a:xfrm>
          <a:prstGeom prst="rect">
            <a:avLst/>
          </a:prstGeom>
        </p:spPr>
        <p:txBody>
          <a:bodyPr/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/>
            </a:lvl1pPr>
          </a:lstStyle>
          <a:p>
            <a:r>
              <a:rPr lang="en-US" dirty="0" smtClean="0"/>
              <a:t>Drag photo or click icon to add picture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343651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ull photo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Drag photo or 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96597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item circle pictures">
    <p:bg>
      <p:bgPr>
        <a:pattFill prst="pct5">
          <a:fgClr>
            <a:schemeClr val="accent5">
              <a:hueOff val="-15428571"/>
              <a:satOff val="-30434"/>
              <a:lumOff val="9019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57"/>
          <p:cNvSpPr/>
          <p:nvPr userDrawn="1"/>
        </p:nvSpPr>
        <p:spPr>
          <a:xfrm>
            <a:off x="683165" y="586796"/>
            <a:ext cx="11989848" cy="1"/>
          </a:xfrm>
          <a:prstGeom prst="line">
            <a:avLst/>
          </a:prstGeom>
          <a:ln>
            <a:solidFill>
              <a:schemeClr val="accent3"/>
            </a:solidFill>
            <a:prstDash val="dash"/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8" name="Oval 26"/>
          <p:cNvSpPr/>
          <p:nvPr userDrawn="1"/>
        </p:nvSpPr>
        <p:spPr>
          <a:xfrm>
            <a:off x="708968" y="824985"/>
            <a:ext cx="2469644" cy="2469644"/>
          </a:xfrm>
          <a:prstGeom prst="ellipse">
            <a:avLst/>
          </a:prstGeom>
          <a:ln>
            <a:solidFill>
              <a:schemeClr val="accent2"/>
            </a:solidFill>
            <a:prstDash val="dash"/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A7A7A7"/>
                </a:solidFill>
              </a:defRPr>
            </a:pPr>
            <a:endParaRPr/>
          </a:p>
        </p:txBody>
      </p:sp>
      <p:sp>
        <p:nvSpPr>
          <p:cNvPr id="9" name="Line"/>
          <p:cNvSpPr/>
          <p:nvPr userDrawn="1"/>
        </p:nvSpPr>
        <p:spPr>
          <a:xfrm>
            <a:off x="2999630" y="2757878"/>
            <a:ext cx="1426009" cy="1002792"/>
          </a:xfrm>
          <a:prstGeom prst="line">
            <a:avLst/>
          </a:prstGeom>
          <a:ln w="12700">
            <a:solidFill>
              <a:schemeClr val="accent2"/>
            </a:solidFill>
            <a:custDash>
              <a:ds d="200000" sp="200000"/>
            </a:custDash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0" name="Oval 26"/>
          <p:cNvSpPr/>
          <p:nvPr userDrawn="1"/>
        </p:nvSpPr>
        <p:spPr>
          <a:xfrm>
            <a:off x="4290368" y="3043787"/>
            <a:ext cx="2469644" cy="2469644"/>
          </a:xfrm>
          <a:prstGeom prst="ellipse">
            <a:avLst/>
          </a:prstGeom>
          <a:ln>
            <a:solidFill>
              <a:schemeClr val="accent2"/>
            </a:solidFill>
            <a:prstDash val="dash"/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A7A7A7"/>
                </a:solidFill>
              </a:defRPr>
            </a:pPr>
            <a:endParaRPr/>
          </a:p>
        </p:txBody>
      </p:sp>
      <p:sp>
        <p:nvSpPr>
          <p:cNvPr id="13" name="Line"/>
          <p:cNvSpPr/>
          <p:nvPr userDrawn="1"/>
        </p:nvSpPr>
        <p:spPr>
          <a:xfrm flipV="1">
            <a:off x="6678079" y="3166654"/>
            <a:ext cx="1707422" cy="604521"/>
          </a:xfrm>
          <a:prstGeom prst="line">
            <a:avLst/>
          </a:prstGeom>
          <a:ln w="12700">
            <a:solidFill>
              <a:schemeClr val="accent2"/>
            </a:solidFill>
            <a:custDash>
              <a:ds d="200000" sp="200000"/>
            </a:custDash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5" name="Oval 26"/>
          <p:cNvSpPr/>
          <p:nvPr userDrawn="1"/>
        </p:nvSpPr>
        <p:spPr>
          <a:xfrm>
            <a:off x="8303568" y="1524469"/>
            <a:ext cx="2469644" cy="2469645"/>
          </a:xfrm>
          <a:prstGeom prst="ellipse">
            <a:avLst/>
          </a:prstGeom>
          <a:ln>
            <a:solidFill>
              <a:schemeClr val="accent2"/>
            </a:solidFill>
            <a:prstDash val="dash"/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A7A7A7"/>
                </a:solidFill>
              </a:defRPr>
            </a:pPr>
            <a:endParaRPr/>
          </a:p>
        </p:txBody>
      </p:sp>
      <p:sp>
        <p:nvSpPr>
          <p:cNvPr id="32" name="Oval 31"/>
          <p:cNvSpPr/>
          <p:nvPr userDrawn="1"/>
        </p:nvSpPr>
        <p:spPr>
          <a:xfrm>
            <a:off x="5843588" y="1833847"/>
            <a:ext cx="2927920" cy="3016523"/>
          </a:xfrm>
          <a:prstGeom prst="ellipse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rtlCol="0" anchor="ctr">
            <a:spAutoFit/>
          </a:bodyPr>
          <a:lstStyle/>
          <a:p>
            <a:pPr algn="ctr"/>
            <a:endParaRPr lang="en-US" dirty="0"/>
          </a:p>
        </p:txBody>
      </p:sp>
      <p:sp>
        <p:nvSpPr>
          <p:cNvPr id="36" name="Picture Placeholder 35"/>
          <p:cNvSpPr>
            <a:spLocks noGrp="1"/>
          </p:cNvSpPr>
          <p:nvPr>
            <p:ph type="pic" sz="quarter" idx="10" hasCustomPrompt="1"/>
          </p:nvPr>
        </p:nvSpPr>
        <p:spPr>
          <a:xfrm>
            <a:off x="796157" y="889843"/>
            <a:ext cx="2291660" cy="2336515"/>
          </a:xfrm>
          <a:prstGeom prst="ellipse">
            <a:avLst/>
          </a:prstGeom>
        </p:spPr>
        <p:txBody>
          <a:bodyPr/>
          <a:lstStyle/>
          <a:p>
            <a:r>
              <a:rPr lang="en-US" dirty="0" smtClean="0"/>
              <a:t>Drag photo or click icon to add picture</a:t>
            </a:r>
            <a:endParaRPr lang="en-US" dirty="0"/>
          </a:p>
        </p:txBody>
      </p:sp>
      <p:sp>
        <p:nvSpPr>
          <p:cNvPr id="37" name="Picture Placeholder 35"/>
          <p:cNvSpPr>
            <a:spLocks noGrp="1"/>
          </p:cNvSpPr>
          <p:nvPr>
            <p:ph type="pic" sz="quarter" idx="11" hasCustomPrompt="1"/>
          </p:nvPr>
        </p:nvSpPr>
        <p:spPr>
          <a:xfrm>
            <a:off x="4378555" y="3110351"/>
            <a:ext cx="2291660" cy="2336515"/>
          </a:xfrm>
          <a:prstGeom prst="ellipse">
            <a:avLst/>
          </a:prstGeom>
        </p:spPr>
        <p:txBody>
          <a:bodyPr/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/>
            </a:lvl1pPr>
          </a:lstStyle>
          <a:p>
            <a:r>
              <a:rPr lang="en-US" dirty="0" smtClean="0"/>
              <a:t>Drag photo or click icon to add picture</a:t>
            </a:r>
          </a:p>
          <a:p>
            <a:endParaRPr lang="en-US" dirty="0"/>
          </a:p>
        </p:txBody>
      </p:sp>
      <p:sp>
        <p:nvSpPr>
          <p:cNvPr id="38" name="Picture Placeholder 35"/>
          <p:cNvSpPr>
            <a:spLocks noGrp="1"/>
          </p:cNvSpPr>
          <p:nvPr>
            <p:ph type="pic" sz="quarter" idx="12" hasCustomPrompt="1"/>
          </p:nvPr>
        </p:nvSpPr>
        <p:spPr>
          <a:xfrm>
            <a:off x="8392560" y="1589620"/>
            <a:ext cx="2291660" cy="2336515"/>
          </a:xfrm>
          <a:prstGeom prst="ellipse">
            <a:avLst/>
          </a:prstGeom>
        </p:spPr>
        <p:txBody>
          <a:bodyPr/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/>
            </a:lvl1pPr>
          </a:lstStyle>
          <a:p>
            <a:r>
              <a:rPr lang="en-US" dirty="0" smtClean="0"/>
              <a:t>Drag photo or click icon to add picture</a:t>
            </a:r>
          </a:p>
          <a:p>
            <a:endParaRPr lang="en-US" dirty="0"/>
          </a:p>
        </p:txBody>
      </p:sp>
      <p:pic>
        <p:nvPicPr>
          <p:cNvPr id="39" name="VT-grid-02.png" descr="VT-grid-02.png"/>
          <p:cNvPicPr>
            <a:picLocks noChangeAspect="1"/>
          </p:cNvPicPr>
          <p:nvPr userDrawn="1"/>
        </p:nvPicPr>
        <p:blipFill>
          <a:blip r:embed="rId2">
            <a:extLst/>
          </a:blip>
          <a:stretch>
            <a:fillRect/>
          </a:stretch>
        </p:blipFill>
        <p:spPr>
          <a:xfrm>
            <a:off x="3750490" y="6346269"/>
            <a:ext cx="10600807" cy="6858001"/>
          </a:xfrm>
          <a:prstGeom prst="rect">
            <a:avLst/>
          </a:prstGeom>
          <a:ln w="12700">
            <a:miter lim="400000"/>
          </a:ln>
        </p:spPr>
      </p:pic>
      <p:sp>
        <p:nvSpPr>
          <p:cNvPr id="40" name="Title 1"/>
          <p:cNvSpPr/>
          <p:nvPr userDrawn="1"/>
        </p:nvSpPr>
        <p:spPr>
          <a:xfrm>
            <a:off x="842024" y="6290784"/>
            <a:ext cx="249382" cy="41521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b">
            <a:normAutofit/>
          </a:bodyPr>
          <a:lstStyle/>
          <a:p>
            <a:pPr algn="r">
              <a:lnSpc>
                <a:spcPct val="90000"/>
              </a:lnSpc>
              <a:defRPr sz="1400" spc="200">
                <a:solidFill>
                  <a:schemeClr val="accent3"/>
                </a:solidFill>
                <a:latin typeface="Acherus Grotesque"/>
                <a:ea typeface="Acherus Grotesque"/>
                <a:cs typeface="Acherus Grotesque"/>
                <a:sym typeface="Acherus Grotesque"/>
              </a:defRPr>
            </a:pPr>
            <a:r>
              <a:rPr lang="en-US" sz="2000" dirty="0">
                <a:solidFill>
                  <a:srgbClr val="E87822"/>
                </a:solidFill>
              </a:rPr>
              <a:t>/</a:t>
            </a:r>
            <a:endParaRPr sz="2000" dirty="0">
              <a:solidFill>
                <a:srgbClr val="E87822"/>
              </a:solidFill>
            </a:endParaRPr>
          </a:p>
        </p:txBody>
      </p:sp>
      <p:sp>
        <p:nvSpPr>
          <p:cNvPr id="41" name="Content Placeholder 51"/>
          <p:cNvSpPr>
            <a:spLocks noGrp="1"/>
          </p:cNvSpPr>
          <p:nvPr>
            <p:ph sz="quarter" idx="13" hasCustomPrompt="1"/>
          </p:nvPr>
        </p:nvSpPr>
        <p:spPr>
          <a:xfrm>
            <a:off x="1117336" y="6345735"/>
            <a:ext cx="2633154" cy="257174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FontTx/>
              <a:buNone/>
              <a:defRPr sz="2000" cap="all" spc="200" normalizeH="0" baseline="0">
                <a:latin typeface="Acherus Grotesque" charset="0"/>
              </a:defRPr>
            </a:lvl1pPr>
            <a:lvl2pPr marL="457200" indent="0">
              <a:buFontTx/>
              <a:buNone/>
              <a:defRPr sz="1400" cap="all" spc="200" normalizeH="0" baseline="0">
                <a:latin typeface="Acherus Grotesque" charset="0"/>
              </a:defRPr>
            </a:lvl2pPr>
            <a:lvl3pPr marL="914400" indent="0">
              <a:buFontTx/>
              <a:buNone/>
              <a:defRPr sz="1400" cap="all" spc="200" normalizeH="0" baseline="0">
                <a:latin typeface="Acherus Grotesque" charset="0"/>
              </a:defRPr>
            </a:lvl3pPr>
            <a:lvl4pPr marL="1371600" indent="0">
              <a:buFontTx/>
              <a:buNone/>
              <a:defRPr sz="1400" cap="all" spc="200" normalizeH="0" baseline="0">
                <a:latin typeface="Acherus Grotesque" charset="0"/>
              </a:defRPr>
            </a:lvl4pPr>
            <a:lvl5pPr marL="1828800" indent="0">
              <a:buFontTx/>
              <a:buNone/>
              <a:defRPr sz="1400" cap="all" spc="200" normalizeH="0" baseline="0">
                <a:latin typeface="Acherus Grotesque" charset="0"/>
              </a:defRPr>
            </a:lvl5pPr>
          </a:lstStyle>
          <a:p>
            <a:pPr lvl="0"/>
            <a:r>
              <a:rPr lang="en-US" dirty="0"/>
              <a:t>Section title</a:t>
            </a:r>
          </a:p>
        </p:txBody>
      </p:sp>
      <p:sp>
        <p:nvSpPr>
          <p:cNvPr id="42" name="Content Placeholder 51"/>
          <p:cNvSpPr>
            <a:spLocks noGrp="1"/>
          </p:cNvSpPr>
          <p:nvPr>
            <p:ph sz="quarter" idx="14" hasCustomPrompt="1"/>
          </p:nvPr>
        </p:nvSpPr>
        <p:spPr>
          <a:xfrm>
            <a:off x="99076" y="6345735"/>
            <a:ext cx="765926" cy="26122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r">
              <a:buFontTx/>
              <a:buNone/>
              <a:defRPr sz="2000" cap="all" spc="200" normalizeH="0" baseline="0">
                <a:solidFill>
                  <a:srgbClr val="E87822"/>
                </a:solidFill>
                <a:latin typeface="Acherus Grotesque" charset="0"/>
              </a:defRPr>
            </a:lvl1pPr>
            <a:lvl2pPr marL="457200" indent="0">
              <a:buFontTx/>
              <a:buNone/>
              <a:defRPr sz="1400" cap="all" spc="200" normalizeH="0" baseline="0">
                <a:latin typeface="Acherus Grotesque" charset="0"/>
              </a:defRPr>
            </a:lvl2pPr>
            <a:lvl3pPr marL="914400" indent="0">
              <a:buFontTx/>
              <a:buNone/>
              <a:defRPr sz="1400" cap="all" spc="200" normalizeH="0" baseline="0">
                <a:latin typeface="Acherus Grotesque" charset="0"/>
              </a:defRPr>
            </a:lvl3pPr>
            <a:lvl4pPr marL="1371600" indent="0">
              <a:buFontTx/>
              <a:buNone/>
              <a:defRPr sz="1400" cap="all" spc="200" normalizeH="0" baseline="0">
                <a:latin typeface="Acherus Grotesque" charset="0"/>
              </a:defRPr>
            </a:lvl4pPr>
            <a:lvl5pPr marL="1828800" indent="0">
              <a:buFontTx/>
              <a:buNone/>
              <a:defRPr sz="1400" cap="all" spc="200" normalizeH="0" baseline="0">
                <a:latin typeface="Acherus Grotesque" charset="0"/>
              </a:defRPr>
            </a:lvl5pPr>
          </a:lstStyle>
          <a:p>
            <a:pPr lvl="0"/>
            <a:r>
              <a:rPr lang="en-US" dirty="0"/>
              <a:t>01</a:t>
            </a:r>
          </a:p>
        </p:txBody>
      </p:sp>
    </p:spTree>
    <p:extLst>
      <p:ext uri="{BB962C8B-B14F-4D97-AF65-F5344CB8AC3E}">
        <p14:creationId xmlns:p14="http://schemas.microsoft.com/office/powerpoint/2010/main" val="1851326545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o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26"/>
          <p:cNvSpPr/>
          <p:nvPr userDrawn="1"/>
        </p:nvSpPr>
        <p:spPr>
          <a:xfrm>
            <a:off x="861821" y="2272785"/>
            <a:ext cx="1462723" cy="1462723"/>
          </a:xfrm>
          <a:prstGeom prst="ellipse">
            <a:avLst/>
          </a:prstGeom>
          <a:ln w="6350">
            <a:solidFill>
              <a:schemeClr val="accent2"/>
            </a:solidFill>
            <a:prstDash val="dash"/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chemeClr val="accent2"/>
                </a:solidFill>
              </a:defRPr>
            </a:pPr>
            <a:endParaRPr/>
          </a:p>
        </p:txBody>
      </p:sp>
      <p:sp>
        <p:nvSpPr>
          <p:cNvPr id="12" name="Oval 26"/>
          <p:cNvSpPr/>
          <p:nvPr userDrawn="1"/>
        </p:nvSpPr>
        <p:spPr>
          <a:xfrm>
            <a:off x="861368" y="4215885"/>
            <a:ext cx="1462723" cy="1462723"/>
          </a:xfrm>
          <a:prstGeom prst="ellipse">
            <a:avLst/>
          </a:prstGeom>
          <a:ln w="6350">
            <a:solidFill>
              <a:schemeClr val="accent2"/>
            </a:solidFill>
            <a:prstDash val="dash"/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chemeClr val="accent2"/>
                </a:solidFill>
              </a:defRPr>
            </a:pPr>
            <a:endParaRPr/>
          </a:p>
        </p:txBody>
      </p:sp>
      <p:sp>
        <p:nvSpPr>
          <p:cNvPr id="17" name="Oval 26"/>
          <p:cNvSpPr/>
          <p:nvPr userDrawn="1"/>
        </p:nvSpPr>
        <p:spPr>
          <a:xfrm>
            <a:off x="6437121" y="2272785"/>
            <a:ext cx="1462723" cy="1462723"/>
          </a:xfrm>
          <a:prstGeom prst="ellipse">
            <a:avLst/>
          </a:prstGeom>
          <a:ln w="6350">
            <a:solidFill>
              <a:schemeClr val="accent2"/>
            </a:solidFill>
            <a:prstDash val="dash"/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chemeClr val="accent2"/>
                </a:solidFill>
              </a:defRPr>
            </a:pPr>
            <a:endParaRPr/>
          </a:p>
        </p:txBody>
      </p:sp>
      <p:sp>
        <p:nvSpPr>
          <p:cNvPr id="22" name="Oval 26"/>
          <p:cNvSpPr/>
          <p:nvPr userDrawn="1"/>
        </p:nvSpPr>
        <p:spPr>
          <a:xfrm>
            <a:off x="6436668" y="4215885"/>
            <a:ext cx="1462723" cy="1462723"/>
          </a:xfrm>
          <a:prstGeom prst="ellipse">
            <a:avLst/>
          </a:prstGeom>
          <a:ln w="6350">
            <a:solidFill>
              <a:schemeClr val="accent2"/>
            </a:solidFill>
            <a:prstDash val="dash"/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chemeClr val="accent2"/>
                </a:solidFill>
              </a:defRPr>
            </a:pPr>
            <a:endParaRPr/>
          </a:p>
        </p:txBody>
      </p:sp>
      <p:sp>
        <p:nvSpPr>
          <p:cNvPr id="29" name="Picture Placeholder 35"/>
          <p:cNvSpPr>
            <a:spLocks noGrp="1"/>
          </p:cNvSpPr>
          <p:nvPr>
            <p:ph type="pic" sz="quarter" idx="10" hasCustomPrompt="1"/>
          </p:nvPr>
        </p:nvSpPr>
        <p:spPr>
          <a:xfrm>
            <a:off x="975051" y="2367685"/>
            <a:ext cx="1246573" cy="1270972"/>
          </a:xfrm>
          <a:prstGeom prst="ellipse">
            <a:avLst/>
          </a:prstGeom>
        </p:spPr>
        <p:txBody>
          <a:bodyPr/>
          <a:lstStyle>
            <a:lvl1pPr>
              <a:defRPr sz="1200"/>
            </a:lvl1pPr>
          </a:lstStyle>
          <a:p>
            <a:r>
              <a:rPr lang="en-US" dirty="0" smtClean="0"/>
              <a:t>Drag photo or click icon to add picture</a:t>
            </a:r>
            <a:endParaRPr lang="en-US" dirty="0"/>
          </a:p>
        </p:txBody>
      </p:sp>
      <p:sp>
        <p:nvSpPr>
          <p:cNvPr id="30" name="Picture Placeholder 35"/>
          <p:cNvSpPr>
            <a:spLocks noGrp="1"/>
          </p:cNvSpPr>
          <p:nvPr>
            <p:ph type="pic" sz="quarter" idx="11" hasCustomPrompt="1"/>
          </p:nvPr>
        </p:nvSpPr>
        <p:spPr>
          <a:xfrm>
            <a:off x="975051" y="4312737"/>
            <a:ext cx="1246573" cy="1270972"/>
          </a:xfrm>
          <a:prstGeom prst="ellipse">
            <a:avLst/>
          </a:prstGeom>
        </p:spPr>
        <p:txBody>
          <a:bodyPr/>
          <a:lstStyle>
            <a:lvl1pPr>
              <a:defRPr sz="1200"/>
            </a:lvl1pPr>
          </a:lstStyle>
          <a:p>
            <a:r>
              <a:rPr lang="en-US" dirty="0" smtClean="0"/>
              <a:t>Drag photo or click icon to add picture</a:t>
            </a:r>
            <a:endParaRPr lang="en-US" dirty="0"/>
          </a:p>
        </p:txBody>
      </p:sp>
      <p:sp>
        <p:nvSpPr>
          <p:cNvPr id="31" name="Picture Placeholder 35"/>
          <p:cNvSpPr>
            <a:spLocks noGrp="1"/>
          </p:cNvSpPr>
          <p:nvPr>
            <p:ph type="pic" sz="quarter" idx="12" hasCustomPrompt="1"/>
          </p:nvPr>
        </p:nvSpPr>
        <p:spPr>
          <a:xfrm>
            <a:off x="6543820" y="2367685"/>
            <a:ext cx="1246573" cy="1270972"/>
          </a:xfrm>
          <a:prstGeom prst="ellipse">
            <a:avLst/>
          </a:prstGeom>
        </p:spPr>
        <p:txBody>
          <a:bodyPr/>
          <a:lstStyle>
            <a:lvl1pPr>
              <a:defRPr sz="1200"/>
            </a:lvl1pPr>
          </a:lstStyle>
          <a:p>
            <a:r>
              <a:rPr lang="en-US" dirty="0" smtClean="0"/>
              <a:t>Drag photo or click icon to add picture</a:t>
            </a:r>
            <a:endParaRPr lang="en-US" dirty="0"/>
          </a:p>
        </p:txBody>
      </p:sp>
      <p:sp>
        <p:nvSpPr>
          <p:cNvPr id="32" name="Picture Placeholder 35"/>
          <p:cNvSpPr>
            <a:spLocks noGrp="1"/>
          </p:cNvSpPr>
          <p:nvPr>
            <p:ph type="pic" sz="quarter" idx="13" hasCustomPrompt="1"/>
          </p:nvPr>
        </p:nvSpPr>
        <p:spPr>
          <a:xfrm>
            <a:off x="6543819" y="4311760"/>
            <a:ext cx="1246573" cy="1270972"/>
          </a:xfrm>
          <a:prstGeom prst="ellipse">
            <a:avLst/>
          </a:prstGeom>
        </p:spPr>
        <p:txBody>
          <a:bodyPr/>
          <a:lstStyle>
            <a:lvl1pPr>
              <a:defRPr sz="1200"/>
            </a:lvl1pPr>
          </a:lstStyle>
          <a:p>
            <a:r>
              <a:rPr lang="en-US" dirty="0" smtClean="0"/>
              <a:t>Drag photo or click icon to add picture</a:t>
            </a:r>
            <a:endParaRPr lang="en-US" dirty="0"/>
          </a:p>
        </p:txBody>
      </p:sp>
      <p:sp>
        <p:nvSpPr>
          <p:cNvPr id="33" name="Title 1"/>
          <p:cNvSpPr/>
          <p:nvPr userDrawn="1"/>
        </p:nvSpPr>
        <p:spPr>
          <a:xfrm>
            <a:off x="9960867" y="6357146"/>
            <a:ext cx="249382" cy="41521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b">
            <a:normAutofit/>
          </a:bodyPr>
          <a:lstStyle/>
          <a:p>
            <a:pPr algn="r">
              <a:lnSpc>
                <a:spcPct val="90000"/>
              </a:lnSpc>
              <a:defRPr sz="1400" spc="200">
                <a:solidFill>
                  <a:schemeClr val="accent3"/>
                </a:solidFill>
                <a:latin typeface="Acherus Grotesque"/>
                <a:ea typeface="Acherus Grotesque"/>
                <a:cs typeface="Acherus Grotesque"/>
                <a:sym typeface="Acherus Grotesque"/>
              </a:defRPr>
            </a:pPr>
            <a:r>
              <a:rPr lang="en-US" sz="1200" dirty="0">
                <a:solidFill>
                  <a:schemeClr val="accent1"/>
                </a:solidFill>
              </a:rPr>
              <a:t>/</a:t>
            </a:r>
            <a:endParaRPr sz="1200" dirty="0">
              <a:solidFill>
                <a:schemeClr val="accent1"/>
              </a:solidFill>
            </a:endParaRPr>
          </a:p>
        </p:txBody>
      </p:sp>
      <p:sp>
        <p:nvSpPr>
          <p:cNvPr id="34" name="Title 1"/>
          <p:cNvSpPr/>
          <p:nvPr userDrawn="1"/>
        </p:nvSpPr>
        <p:spPr>
          <a:xfrm>
            <a:off x="9960867" y="6357146"/>
            <a:ext cx="249382" cy="41521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b">
            <a:normAutofit/>
          </a:bodyPr>
          <a:lstStyle/>
          <a:p>
            <a:pPr algn="r">
              <a:lnSpc>
                <a:spcPct val="90000"/>
              </a:lnSpc>
              <a:defRPr sz="1400" spc="200">
                <a:solidFill>
                  <a:schemeClr val="accent3"/>
                </a:solidFill>
                <a:latin typeface="Acherus Grotesque"/>
                <a:ea typeface="Acherus Grotesque"/>
                <a:cs typeface="Acherus Grotesque"/>
                <a:sym typeface="Acherus Grotesque"/>
              </a:defRPr>
            </a:pPr>
            <a:r>
              <a:rPr lang="en-US" sz="1200" dirty="0">
                <a:solidFill>
                  <a:schemeClr val="accent1"/>
                </a:solidFill>
              </a:rPr>
              <a:t>/</a:t>
            </a:r>
            <a:endParaRPr sz="1200" dirty="0">
              <a:solidFill>
                <a:schemeClr val="accent1"/>
              </a:solidFill>
            </a:endParaRPr>
          </a:p>
        </p:txBody>
      </p:sp>
      <p:sp>
        <p:nvSpPr>
          <p:cNvPr id="35" name="Content Placeholder 51"/>
          <p:cNvSpPr>
            <a:spLocks noGrp="1"/>
          </p:cNvSpPr>
          <p:nvPr>
            <p:ph sz="quarter" idx="14" hasCustomPrompt="1"/>
          </p:nvPr>
        </p:nvSpPr>
        <p:spPr>
          <a:xfrm>
            <a:off x="10253113" y="6496767"/>
            <a:ext cx="2232233" cy="257174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FontTx/>
              <a:buNone/>
              <a:defRPr sz="1200" cap="all" spc="200" normalizeH="0" baseline="0">
                <a:latin typeface="Acherus Grotesque" charset="0"/>
              </a:defRPr>
            </a:lvl1pPr>
            <a:lvl2pPr marL="457200" indent="0">
              <a:buFontTx/>
              <a:buNone/>
              <a:defRPr sz="1400" cap="all" spc="200" normalizeH="0" baseline="0">
                <a:latin typeface="Acherus Grotesque" charset="0"/>
              </a:defRPr>
            </a:lvl2pPr>
            <a:lvl3pPr marL="914400" indent="0">
              <a:buFontTx/>
              <a:buNone/>
              <a:defRPr sz="1400" cap="all" spc="200" normalizeH="0" baseline="0">
                <a:latin typeface="Acherus Grotesque" charset="0"/>
              </a:defRPr>
            </a:lvl3pPr>
            <a:lvl4pPr marL="1371600" indent="0">
              <a:buFontTx/>
              <a:buNone/>
              <a:defRPr sz="1400" cap="all" spc="200" normalizeH="0" baseline="0">
                <a:latin typeface="Acherus Grotesque" charset="0"/>
              </a:defRPr>
            </a:lvl4pPr>
            <a:lvl5pPr marL="1828800" indent="0">
              <a:buFontTx/>
              <a:buNone/>
              <a:defRPr sz="1400" cap="all" spc="200" normalizeH="0" baseline="0">
                <a:latin typeface="Acherus Grotesque" charset="0"/>
              </a:defRPr>
            </a:lvl5pPr>
          </a:lstStyle>
          <a:p>
            <a:pPr lvl="0"/>
            <a:r>
              <a:rPr lang="en-US" dirty="0"/>
              <a:t>Section title</a:t>
            </a:r>
          </a:p>
        </p:txBody>
      </p:sp>
      <p:sp>
        <p:nvSpPr>
          <p:cNvPr id="36" name="Content Placeholder 51"/>
          <p:cNvSpPr>
            <a:spLocks noGrp="1"/>
          </p:cNvSpPr>
          <p:nvPr>
            <p:ph sz="quarter" idx="15" hasCustomPrompt="1"/>
          </p:nvPr>
        </p:nvSpPr>
        <p:spPr>
          <a:xfrm>
            <a:off x="9234853" y="6496767"/>
            <a:ext cx="765926" cy="26122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r">
              <a:buFontTx/>
              <a:buNone/>
              <a:defRPr sz="1200" cap="all" spc="200" normalizeH="0" baseline="0">
                <a:solidFill>
                  <a:schemeClr val="bg2">
                    <a:lumMod val="40000"/>
                    <a:lumOff val="60000"/>
                  </a:schemeClr>
                </a:solidFill>
                <a:latin typeface="Acherus Grotesque" charset="0"/>
              </a:defRPr>
            </a:lvl1pPr>
            <a:lvl2pPr marL="457200" indent="0">
              <a:buFontTx/>
              <a:buNone/>
              <a:defRPr sz="1400" cap="all" spc="200" normalizeH="0" baseline="0">
                <a:latin typeface="Acherus Grotesque" charset="0"/>
              </a:defRPr>
            </a:lvl2pPr>
            <a:lvl3pPr marL="914400" indent="0">
              <a:buFontTx/>
              <a:buNone/>
              <a:defRPr sz="1400" cap="all" spc="200" normalizeH="0" baseline="0">
                <a:latin typeface="Acherus Grotesque" charset="0"/>
              </a:defRPr>
            </a:lvl3pPr>
            <a:lvl4pPr marL="1371600" indent="0">
              <a:buFontTx/>
              <a:buNone/>
              <a:defRPr sz="1400" cap="all" spc="200" normalizeH="0" baseline="0">
                <a:latin typeface="Acherus Grotesque" charset="0"/>
              </a:defRPr>
            </a:lvl4pPr>
            <a:lvl5pPr marL="1828800" indent="0">
              <a:buFontTx/>
              <a:buNone/>
              <a:defRPr sz="1400" cap="all" spc="200" normalizeH="0" baseline="0">
                <a:latin typeface="Acherus Grotesque" charset="0"/>
              </a:defRPr>
            </a:lvl5pPr>
          </a:lstStyle>
          <a:p>
            <a:pPr lvl="0"/>
            <a:r>
              <a:rPr lang="en-US" dirty="0"/>
              <a:t>01</a:t>
            </a:r>
          </a:p>
        </p:txBody>
      </p:sp>
    </p:spTree>
    <p:extLst>
      <p:ext uri="{BB962C8B-B14F-4D97-AF65-F5344CB8AC3E}">
        <p14:creationId xmlns:p14="http://schemas.microsoft.com/office/powerpoint/2010/main" val="1085429753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16"/>
          <p:cNvSpPr/>
          <p:nvPr userDrawn="1"/>
        </p:nvSpPr>
        <p:spPr>
          <a:xfrm flipH="1">
            <a:off x="256036" y="-948749"/>
            <a:ext cx="1" cy="7902489"/>
          </a:xfrm>
          <a:prstGeom prst="line">
            <a:avLst/>
          </a:prstGeom>
          <a:ln>
            <a:solidFill>
              <a:schemeClr val="accent5"/>
            </a:solidFill>
            <a:prstDash val="dash"/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0" hasCustomPrompt="1"/>
          </p:nvPr>
        </p:nvSpPr>
        <p:spPr>
          <a:xfrm>
            <a:off x="19059" y="0"/>
            <a:ext cx="6124565" cy="6858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Drag photo or 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72793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ight side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0" hasCustomPrompt="1"/>
          </p:nvPr>
        </p:nvSpPr>
        <p:spPr>
          <a:xfrm>
            <a:off x="6067435" y="0"/>
            <a:ext cx="6124565" cy="6858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Drag photo or 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449381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Header + body text + graphic (gre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"/>
          <p:cNvSpPr/>
          <p:nvPr userDrawn="1"/>
        </p:nvSpPr>
        <p:spPr>
          <a:xfrm>
            <a:off x="-1" y="0"/>
            <a:ext cx="5095261" cy="687915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>
                <a:solidFill>
                  <a:schemeClr val="accent2"/>
                </a:solidFill>
              </a:defRPr>
            </a:pPr>
            <a:endParaRPr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895901" y="1512227"/>
            <a:ext cx="3714750" cy="642938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914400" rtl="0" fontAlgn="auto" latinLnBrk="0" hangingPunct="0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1400" b="0" i="0" u="none" strike="noStrike" cap="all" spc="200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uFillTx/>
                <a:latin typeface="Acherus Grotesque"/>
                <a:ea typeface="Acherus Grotesque"/>
                <a:cs typeface="Acherus Grotesque"/>
                <a:sym typeface="Acherus Grotesque"/>
              </a:defRPr>
            </a:lvl1pPr>
            <a:lvl2pPr marL="0" marR="0" indent="0" algn="l" defTabSz="914400" rtl="0" fontAlgn="auto" latinLnBrk="0" hangingPunct="0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1400" b="0" i="0" u="none" strike="noStrike" cap="none" spc="200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uFillTx/>
                <a:latin typeface="Acherus Grotesque"/>
                <a:ea typeface="Acherus Grotesque"/>
                <a:cs typeface="Acherus Grotesque"/>
                <a:sym typeface="Acherus Grotesque"/>
              </a:defRPr>
            </a:lvl2pPr>
            <a:lvl3pPr marL="0" marR="0" indent="0" algn="l" defTabSz="914400" rtl="0" fontAlgn="auto" latinLnBrk="0" hangingPunct="0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1400" b="0" i="0" u="none" strike="noStrike" cap="none" spc="200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uFillTx/>
                <a:latin typeface="Acherus Grotesque"/>
                <a:ea typeface="Acherus Grotesque"/>
                <a:cs typeface="Acherus Grotesque"/>
                <a:sym typeface="Acherus Grotesque"/>
              </a:defRPr>
            </a:lvl3pPr>
            <a:lvl4pPr marL="0" marR="0" indent="0" algn="l" defTabSz="914400" rtl="0" fontAlgn="auto" latinLnBrk="0" hangingPunct="0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1400" b="0" i="0" u="none" strike="noStrike" cap="none" spc="200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uFillTx/>
                <a:latin typeface="Acherus Grotesque"/>
                <a:ea typeface="Acherus Grotesque"/>
                <a:cs typeface="Acherus Grotesque"/>
                <a:sym typeface="Acherus Grotesque"/>
              </a:defRPr>
            </a:lvl4pPr>
            <a:lvl5pPr marL="0" marR="0" indent="0" algn="l" defTabSz="914400" rtl="0" fontAlgn="auto" latinLnBrk="0" hangingPunct="0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1400" b="0" i="0" u="none" strike="noStrike" cap="none" spc="200" normalizeH="0" baseline="0" dirty="0">
                <a:ln>
                  <a:noFill/>
                </a:ln>
                <a:solidFill>
                  <a:schemeClr val="accent1"/>
                </a:solidFill>
                <a:effectLst/>
                <a:uFillTx/>
                <a:latin typeface="Acherus Grotesque"/>
                <a:ea typeface="Acherus Grotesque"/>
                <a:cs typeface="Acherus Grotesque"/>
                <a:sym typeface="Acherus Grotesque"/>
              </a:defRPr>
            </a:lvl5pPr>
          </a:lstStyle>
          <a:p>
            <a:pPr lvl="0"/>
            <a:r>
              <a:rPr lang="en-US" dirty="0"/>
              <a:t>Place </a:t>
            </a:r>
            <a:r>
              <a:rPr lang="en-US"/>
              <a:t>a short header sentence here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1" hasCustomPrompt="1"/>
          </p:nvPr>
        </p:nvSpPr>
        <p:spPr>
          <a:xfrm>
            <a:off x="895901" y="2155165"/>
            <a:ext cx="2800350" cy="3643312"/>
          </a:xfrm>
          <a:prstGeom prst="rect">
            <a:avLst/>
          </a:prstGeom>
        </p:spPr>
        <p:txBody>
          <a:bodyPr/>
          <a:lstStyle>
            <a:lvl1pPr marL="0" marR="0" indent="0" algn="l" defTabSz="914400" rtl="0" fontAlgn="auto" latinLnBrk="0" hangingPunct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1200" b="0" i="0" u="none" strike="noStrike" kern="1200" cap="none" spc="0" normalizeH="0" baseline="0" smtClean="0">
                <a:ln>
                  <a:noFill/>
                </a:ln>
                <a:solidFill>
                  <a:srgbClr val="585C5E"/>
                </a:solidFill>
                <a:effectLst/>
                <a:uFillTx/>
                <a:latin typeface="Crimson Text Roman"/>
                <a:ea typeface="Crimson Text Roman"/>
                <a:cs typeface="Crimson Text Roman"/>
                <a:sym typeface="Crimson Text Roman"/>
              </a:defRPr>
            </a:lvl1pPr>
            <a:lvl2pPr marL="0" marR="0" indent="0" algn="l" defTabSz="914400" rtl="0" fontAlgn="auto" latinLnBrk="0" hangingPunct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1200" b="0" i="0" u="none" strike="noStrike" kern="1200" cap="none" spc="0" normalizeH="0" baseline="0" smtClean="0">
                <a:ln>
                  <a:noFill/>
                </a:ln>
                <a:solidFill>
                  <a:srgbClr val="585C5E"/>
                </a:solidFill>
                <a:effectLst/>
                <a:uFillTx/>
                <a:latin typeface="Crimson Text Roman"/>
                <a:ea typeface="Crimson Text Roman"/>
                <a:cs typeface="Crimson Text Roman"/>
                <a:sym typeface="Crimson Text Roman"/>
              </a:defRPr>
            </a:lvl2pPr>
            <a:lvl3pPr marL="0" marR="0" indent="0" algn="l" defTabSz="914400" rtl="0" fontAlgn="auto" latinLnBrk="0" hangingPunct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1200" b="0" i="0" u="none" strike="noStrike" kern="1200" cap="none" spc="0" normalizeH="0" baseline="0" smtClean="0">
                <a:ln>
                  <a:noFill/>
                </a:ln>
                <a:solidFill>
                  <a:srgbClr val="585C5E"/>
                </a:solidFill>
                <a:effectLst/>
                <a:uFillTx/>
                <a:latin typeface="Crimson Text Roman"/>
                <a:ea typeface="Crimson Text Roman"/>
                <a:cs typeface="Crimson Text Roman"/>
                <a:sym typeface="Crimson Text Roman"/>
              </a:defRPr>
            </a:lvl3pPr>
            <a:lvl4pPr marL="0" marR="0" indent="0" algn="l" defTabSz="914400" rtl="0" fontAlgn="auto" latinLnBrk="0" hangingPunct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1200" b="0" i="0" u="none" strike="noStrike" kern="1200" cap="none" spc="0" normalizeH="0" baseline="0" smtClean="0">
                <a:ln>
                  <a:noFill/>
                </a:ln>
                <a:solidFill>
                  <a:srgbClr val="585C5E"/>
                </a:solidFill>
                <a:effectLst/>
                <a:uFillTx/>
                <a:latin typeface="Crimson Text Roman"/>
                <a:ea typeface="Crimson Text Roman"/>
                <a:cs typeface="Crimson Text Roman"/>
                <a:sym typeface="Crimson Text Roman"/>
              </a:defRPr>
            </a:lvl4pPr>
          </a:lstStyle>
          <a:p>
            <a:pPr>
              <a:lnSpc>
                <a:spcPts val="1800"/>
              </a:lnSpc>
            </a:pPr>
            <a:r>
              <a:rPr lang="en-US" kern="1200" dirty="0" err="1"/>
              <a:t>Lorem</a:t>
            </a:r>
            <a:r>
              <a:rPr lang="en-US" kern="1200" dirty="0"/>
              <a:t> </a:t>
            </a:r>
            <a:r>
              <a:rPr lang="en-US" kern="1200" dirty="0" err="1"/>
              <a:t>ipsum</a:t>
            </a:r>
            <a:r>
              <a:rPr lang="en-US" kern="1200" dirty="0"/>
              <a:t> dolor sit </a:t>
            </a:r>
            <a:r>
              <a:rPr lang="en-US" kern="1200" dirty="0" err="1"/>
              <a:t>amet</a:t>
            </a:r>
            <a:r>
              <a:rPr lang="en-US" kern="1200" dirty="0"/>
              <a:t>, </a:t>
            </a:r>
            <a:r>
              <a:rPr lang="en-US" kern="1200" dirty="0" err="1"/>
              <a:t>consectetuer</a:t>
            </a:r>
            <a:r>
              <a:rPr lang="en-US" kern="1200" dirty="0"/>
              <a:t> </a:t>
            </a:r>
            <a:r>
              <a:rPr lang="en-US" kern="1200" dirty="0" err="1"/>
              <a:t>adipiscing</a:t>
            </a:r>
            <a:r>
              <a:rPr lang="en-US" kern="1200" dirty="0"/>
              <a:t> </a:t>
            </a:r>
            <a:r>
              <a:rPr lang="en-US" kern="1200" dirty="0" err="1"/>
              <a:t>elit</a:t>
            </a:r>
            <a:r>
              <a:rPr lang="en-US" kern="1200" dirty="0"/>
              <a:t>, </a:t>
            </a:r>
            <a:r>
              <a:rPr lang="en-US" kern="1200" dirty="0" err="1"/>
              <a:t>sed</a:t>
            </a:r>
            <a:r>
              <a:rPr lang="en-US" kern="1200" dirty="0"/>
              <a:t> </a:t>
            </a:r>
            <a:r>
              <a:rPr lang="en-US" kern="1200" dirty="0" err="1"/>
              <a:t>diam</a:t>
            </a:r>
            <a:r>
              <a:rPr lang="en-US" kern="1200" dirty="0"/>
              <a:t> </a:t>
            </a:r>
            <a:r>
              <a:rPr lang="en-US" kern="1200" dirty="0" err="1"/>
              <a:t>nonummy</a:t>
            </a:r>
            <a:r>
              <a:rPr lang="en-US" kern="1200" dirty="0"/>
              <a:t> </a:t>
            </a:r>
            <a:r>
              <a:rPr lang="en-US" kern="1200" dirty="0" err="1"/>
              <a:t>nibh</a:t>
            </a:r>
            <a:r>
              <a:rPr lang="en-US" kern="1200" dirty="0"/>
              <a:t> </a:t>
            </a:r>
            <a:r>
              <a:rPr lang="en-US" kern="1200" dirty="0" err="1"/>
              <a:t>euismod</a:t>
            </a:r>
            <a:r>
              <a:rPr lang="en-US" kern="1200" dirty="0"/>
              <a:t> </a:t>
            </a:r>
            <a:r>
              <a:rPr lang="en-US" kern="1200" dirty="0" err="1"/>
              <a:t>tincidunt</a:t>
            </a:r>
            <a:r>
              <a:rPr lang="en-US" kern="1200" dirty="0"/>
              <a:t> </a:t>
            </a:r>
            <a:r>
              <a:rPr lang="en-US" kern="1200" dirty="0" err="1"/>
              <a:t>ut</a:t>
            </a:r>
            <a:r>
              <a:rPr lang="en-US" kern="1200" dirty="0"/>
              <a:t> </a:t>
            </a:r>
            <a:r>
              <a:rPr lang="en-US" kern="1200" dirty="0" err="1"/>
              <a:t>laoreet</a:t>
            </a:r>
            <a:r>
              <a:rPr lang="en-US" kern="1200" dirty="0"/>
              <a:t> </a:t>
            </a:r>
            <a:r>
              <a:rPr lang="en-US" kern="1200" dirty="0" err="1"/>
              <a:t>dolore</a:t>
            </a:r>
            <a:r>
              <a:rPr lang="en-US" kern="1200" dirty="0"/>
              <a:t> magna </a:t>
            </a:r>
            <a:r>
              <a:rPr lang="en-US" kern="1200" dirty="0" err="1"/>
              <a:t>aliquam</a:t>
            </a:r>
            <a:r>
              <a:rPr lang="en-US" kern="1200" dirty="0"/>
              <a:t> </a:t>
            </a:r>
            <a:r>
              <a:rPr lang="en-US" kern="1200" dirty="0" err="1"/>
              <a:t>erat</a:t>
            </a:r>
            <a:r>
              <a:rPr lang="en-US" kern="1200" dirty="0"/>
              <a:t> </a:t>
            </a:r>
            <a:r>
              <a:rPr lang="en-US" kern="1200" dirty="0" err="1"/>
              <a:t>volutpat</a:t>
            </a:r>
            <a:r>
              <a:rPr lang="en-US" kern="1200" dirty="0"/>
              <a:t>. </a:t>
            </a:r>
            <a:r>
              <a:rPr lang="en-US" kern="1200" dirty="0" err="1"/>
              <a:t>Ut</a:t>
            </a:r>
            <a:r>
              <a:rPr lang="en-US" kern="1200" dirty="0"/>
              <a:t> </a:t>
            </a:r>
            <a:r>
              <a:rPr lang="en-US" kern="1200" dirty="0" err="1"/>
              <a:t>wisi</a:t>
            </a:r>
            <a:r>
              <a:rPr lang="en-US" kern="1200" dirty="0"/>
              <a:t> </a:t>
            </a:r>
            <a:r>
              <a:rPr lang="en-US" kern="1200" dirty="0" err="1"/>
              <a:t>enim</a:t>
            </a:r>
            <a:r>
              <a:rPr lang="en-US" kern="1200" dirty="0"/>
              <a:t> ad minim </a:t>
            </a:r>
            <a:r>
              <a:rPr lang="en-US" kern="1200" dirty="0" err="1"/>
              <a:t>veniam</a:t>
            </a:r>
            <a:r>
              <a:rPr lang="en-US" kern="1200" dirty="0"/>
              <a:t>, </a:t>
            </a:r>
            <a:r>
              <a:rPr lang="en-US" kern="1200" dirty="0" err="1"/>
              <a:t>quis</a:t>
            </a:r>
            <a:r>
              <a:rPr lang="en-US" kern="1200" dirty="0"/>
              <a:t> </a:t>
            </a:r>
            <a:r>
              <a:rPr lang="en-US" kern="1200" dirty="0" err="1"/>
              <a:t>nostrud</a:t>
            </a:r>
            <a:r>
              <a:rPr lang="en-US" kern="1200" dirty="0"/>
              <a:t> </a:t>
            </a:r>
            <a:r>
              <a:rPr lang="en-US" kern="1200" dirty="0" err="1"/>
              <a:t>exerci</a:t>
            </a:r>
            <a:r>
              <a:rPr lang="en-US" kern="1200" dirty="0"/>
              <a:t> </a:t>
            </a:r>
            <a:r>
              <a:rPr lang="en-US" kern="1200" dirty="0" err="1"/>
              <a:t>tation</a:t>
            </a:r>
            <a:r>
              <a:rPr lang="en-US" kern="1200" dirty="0"/>
              <a:t> </a:t>
            </a:r>
            <a:r>
              <a:rPr lang="en-US" kern="1200" dirty="0" err="1"/>
              <a:t>ullamcorper</a:t>
            </a:r>
            <a:r>
              <a:rPr lang="en-US" kern="1200" dirty="0"/>
              <a:t> </a:t>
            </a:r>
            <a:r>
              <a:rPr lang="en-US" kern="1200" dirty="0" err="1"/>
              <a:t>suscipit</a:t>
            </a:r>
            <a:r>
              <a:rPr lang="en-US" kern="1200" dirty="0"/>
              <a:t> </a:t>
            </a:r>
            <a:r>
              <a:rPr lang="en-US" kern="1200" dirty="0" err="1"/>
              <a:t>lobortis</a:t>
            </a:r>
            <a:r>
              <a:rPr lang="en-US" kern="1200" dirty="0"/>
              <a:t> </a:t>
            </a:r>
            <a:r>
              <a:rPr lang="en-US" kern="1200" dirty="0" err="1"/>
              <a:t>nisl</a:t>
            </a:r>
            <a:r>
              <a:rPr lang="en-US" kern="1200" dirty="0"/>
              <a:t> </a:t>
            </a:r>
            <a:r>
              <a:rPr lang="en-US" kern="1200" dirty="0" err="1"/>
              <a:t>ut</a:t>
            </a:r>
            <a:r>
              <a:rPr lang="en-US" kern="1200" dirty="0"/>
              <a:t> </a:t>
            </a:r>
            <a:r>
              <a:rPr lang="en-US" kern="1200" dirty="0" err="1"/>
              <a:t>aliquip</a:t>
            </a:r>
            <a:r>
              <a:rPr lang="en-US" kern="1200" dirty="0"/>
              <a:t> ex </a:t>
            </a:r>
            <a:r>
              <a:rPr lang="en-US" kern="1200" dirty="0" err="1"/>
              <a:t>ea</a:t>
            </a:r>
            <a:r>
              <a:rPr lang="en-US" kern="1200" dirty="0"/>
              <a:t> </a:t>
            </a:r>
            <a:r>
              <a:rPr lang="en-US" kern="1200" dirty="0" err="1"/>
              <a:t>commodo</a:t>
            </a:r>
            <a:r>
              <a:rPr lang="en-US" kern="1200" dirty="0"/>
              <a:t> </a:t>
            </a:r>
            <a:r>
              <a:rPr lang="en-US" kern="1200" dirty="0" err="1"/>
              <a:t>consequat</a:t>
            </a:r>
            <a:r>
              <a:rPr lang="en-US" kern="1200" dirty="0"/>
              <a:t>. </a:t>
            </a:r>
            <a:r>
              <a:rPr lang="en-US" kern="1200" dirty="0" err="1"/>
              <a:t>Duis</a:t>
            </a:r>
            <a:r>
              <a:rPr lang="en-US" kern="1200" dirty="0"/>
              <a:t> </a:t>
            </a:r>
            <a:r>
              <a:rPr lang="en-US" kern="1200" dirty="0" err="1"/>
              <a:t>autem</a:t>
            </a:r>
            <a:r>
              <a:rPr lang="en-US" kern="1200" dirty="0"/>
              <a:t> </a:t>
            </a:r>
            <a:r>
              <a:rPr lang="en-US" kern="1200" dirty="0" err="1"/>
              <a:t>vel</a:t>
            </a:r>
            <a:r>
              <a:rPr lang="en-US" kern="1200" dirty="0"/>
              <a:t> </a:t>
            </a:r>
            <a:r>
              <a:rPr lang="en-US" kern="1200" dirty="0" err="1"/>
              <a:t>eum</a:t>
            </a:r>
            <a:r>
              <a:rPr lang="en-US" kern="1200" dirty="0"/>
              <a:t> </a:t>
            </a:r>
            <a:r>
              <a:rPr lang="en-US" kern="1200" dirty="0" err="1"/>
              <a:t>iriure</a:t>
            </a:r>
            <a:r>
              <a:rPr lang="en-US" kern="1200" dirty="0"/>
              <a:t> dolor in </a:t>
            </a:r>
            <a:r>
              <a:rPr lang="en-US" kern="1200" dirty="0" err="1"/>
              <a:t>hendrerit</a:t>
            </a:r>
            <a:r>
              <a:rPr lang="en-US" kern="1200" dirty="0"/>
              <a:t> in </a:t>
            </a:r>
            <a:r>
              <a:rPr lang="en-US" kern="1200" dirty="0" err="1"/>
              <a:t>vulputate</a:t>
            </a:r>
            <a:r>
              <a:rPr lang="en-US" kern="1200" dirty="0"/>
              <a:t> </a:t>
            </a:r>
            <a:r>
              <a:rPr lang="en-US" kern="1200" dirty="0" err="1"/>
              <a:t>velit</a:t>
            </a:r>
            <a:r>
              <a:rPr lang="en-US" kern="1200" dirty="0"/>
              <a:t> </a:t>
            </a:r>
            <a:r>
              <a:rPr lang="en-US" kern="1200" dirty="0" err="1"/>
              <a:t>esse</a:t>
            </a:r>
            <a:r>
              <a:rPr lang="en-US" kern="1200" dirty="0"/>
              <a:t> </a:t>
            </a:r>
            <a:r>
              <a:rPr lang="en-US" kern="1200" dirty="0" err="1"/>
              <a:t>molestie</a:t>
            </a:r>
            <a:r>
              <a:rPr lang="en-US" kern="1200" dirty="0"/>
              <a:t> </a:t>
            </a:r>
            <a:r>
              <a:rPr lang="en-US" kern="1200" dirty="0" err="1"/>
              <a:t>consequat</a:t>
            </a:r>
            <a:r>
              <a:rPr lang="en-US" kern="1200" dirty="0"/>
              <a:t>, </a:t>
            </a:r>
            <a:r>
              <a:rPr lang="en-US" kern="1200" dirty="0" err="1"/>
              <a:t>vel</a:t>
            </a:r>
            <a:r>
              <a:rPr lang="en-US" kern="1200" dirty="0"/>
              <a:t> </a:t>
            </a:r>
            <a:r>
              <a:rPr lang="en-US" kern="1200" dirty="0" err="1"/>
              <a:t>illum</a:t>
            </a:r>
            <a:r>
              <a:rPr lang="en-US" kern="1200" dirty="0"/>
              <a:t> </a:t>
            </a:r>
            <a:r>
              <a:rPr lang="en-US" kern="1200" dirty="0" err="1"/>
              <a:t>dolore</a:t>
            </a:r>
            <a:r>
              <a:rPr lang="en-US" kern="1200" dirty="0"/>
              <a:t> </a:t>
            </a:r>
            <a:r>
              <a:rPr lang="en-US" kern="1200" dirty="0" err="1"/>
              <a:t>eu</a:t>
            </a:r>
            <a:r>
              <a:rPr lang="en-US" kern="1200" dirty="0"/>
              <a:t> </a:t>
            </a:r>
            <a:r>
              <a:rPr lang="en-US" kern="1200" dirty="0" err="1"/>
              <a:t>feugiat</a:t>
            </a:r>
            <a:r>
              <a:rPr lang="en-US" kern="1200" dirty="0"/>
              <a:t> </a:t>
            </a:r>
            <a:r>
              <a:rPr lang="en-US" kern="1200" dirty="0" err="1"/>
              <a:t>nulla</a:t>
            </a:r>
            <a:r>
              <a:rPr lang="en-US" kern="1200" dirty="0"/>
              <a:t> </a:t>
            </a:r>
            <a:r>
              <a:rPr lang="en-US" kern="1200" dirty="0" err="1"/>
              <a:t>facilisis</a:t>
            </a:r>
            <a:r>
              <a:rPr lang="en-US" kern="1200" dirty="0"/>
              <a:t> at </a:t>
            </a:r>
            <a:r>
              <a:rPr lang="en-US" kern="1200" dirty="0" err="1"/>
              <a:t>vero</a:t>
            </a:r>
            <a:r>
              <a:rPr lang="en-US" kern="1200" dirty="0"/>
              <a:t> </a:t>
            </a:r>
            <a:r>
              <a:rPr lang="en-US" kern="1200" dirty="0" err="1"/>
              <a:t>eros</a:t>
            </a:r>
            <a:r>
              <a:rPr lang="en-US" kern="1200" dirty="0"/>
              <a:t> et </a:t>
            </a:r>
            <a:r>
              <a:rPr lang="en-US" kern="1200" dirty="0" err="1"/>
              <a:t>accumsan</a:t>
            </a:r>
            <a:r>
              <a:rPr lang="en-US" kern="1200" dirty="0"/>
              <a:t> et </a:t>
            </a:r>
            <a:r>
              <a:rPr lang="en-US" kern="1200" dirty="0" err="1"/>
              <a:t>iusto</a:t>
            </a:r>
            <a:r>
              <a:rPr lang="en-US" kern="1200" dirty="0"/>
              <a:t> </a:t>
            </a:r>
            <a:r>
              <a:rPr lang="en-US" kern="1200" dirty="0" err="1"/>
              <a:t>odio</a:t>
            </a:r>
            <a:r>
              <a:rPr lang="en-US" kern="1200" dirty="0"/>
              <a:t> </a:t>
            </a:r>
            <a:r>
              <a:rPr lang="en-US" kern="1200" dirty="0" err="1"/>
              <a:t>dignissim</a:t>
            </a:r>
            <a:r>
              <a:rPr lang="en-US" kern="1200" dirty="0"/>
              <a:t> qui </a:t>
            </a:r>
            <a:r>
              <a:rPr lang="en-US" kern="1200" dirty="0" err="1"/>
              <a:t>blandit</a:t>
            </a:r>
            <a:r>
              <a:rPr lang="en-US" kern="1200" dirty="0"/>
              <a:t> </a:t>
            </a:r>
            <a:r>
              <a:rPr lang="en-US" kern="1200" dirty="0" err="1"/>
              <a:t>praesent</a:t>
            </a:r>
            <a:r>
              <a:rPr lang="en-US" kern="1200" dirty="0"/>
              <a:t> </a:t>
            </a:r>
            <a:r>
              <a:rPr lang="en-US" kern="1200" dirty="0" err="1"/>
              <a:t>luptatum</a:t>
            </a:r>
            <a:r>
              <a:rPr lang="en-US" kern="1200" dirty="0"/>
              <a:t> </a:t>
            </a:r>
            <a:r>
              <a:rPr lang="en-US" kern="1200" dirty="0" err="1"/>
              <a:t>zzril</a:t>
            </a:r>
            <a:r>
              <a:rPr lang="en-US" kern="1200" dirty="0"/>
              <a:t> </a:t>
            </a:r>
            <a:r>
              <a:rPr lang="en-US" kern="1200" dirty="0" err="1"/>
              <a:t>delenit</a:t>
            </a:r>
            <a:r>
              <a:rPr lang="en-US" kern="1200" dirty="0"/>
              <a:t> </a:t>
            </a:r>
            <a:r>
              <a:rPr lang="en-US" kern="1200" dirty="0" err="1"/>
              <a:t>augue</a:t>
            </a:r>
            <a:r>
              <a:rPr lang="en-US" kern="1200" dirty="0"/>
              <a:t> </a:t>
            </a:r>
            <a:r>
              <a:rPr lang="en-US" kern="1200" dirty="0" err="1"/>
              <a:t>duis</a:t>
            </a:r>
            <a:r>
              <a:rPr lang="en-US" kern="1200" dirty="0"/>
              <a:t>.</a:t>
            </a:r>
          </a:p>
        </p:txBody>
      </p:sp>
      <p:sp>
        <p:nvSpPr>
          <p:cNvPr id="12" name="Title 1"/>
          <p:cNvSpPr/>
          <p:nvPr userDrawn="1"/>
        </p:nvSpPr>
        <p:spPr>
          <a:xfrm>
            <a:off x="9960867" y="6340212"/>
            <a:ext cx="249382" cy="41521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b">
            <a:normAutofit/>
          </a:bodyPr>
          <a:lstStyle/>
          <a:p>
            <a:pPr algn="r">
              <a:lnSpc>
                <a:spcPct val="90000"/>
              </a:lnSpc>
              <a:defRPr sz="1400" spc="200">
                <a:solidFill>
                  <a:schemeClr val="accent3"/>
                </a:solidFill>
                <a:latin typeface="Acherus Grotesque"/>
                <a:ea typeface="Acherus Grotesque"/>
                <a:cs typeface="Acherus Grotesque"/>
                <a:sym typeface="Acherus Grotesque"/>
              </a:defRPr>
            </a:pPr>
            <a:r>
              <a:rPr lang="en-US" sz="1200" dirty="0">
                <a:solidFill>
                  <a:schemeClr val="accent1"/>
                </a:solidFill>
              </a:rPr>
              <a:t>/</a:t>
            </a:r>
            <a:endParaRPr sz="1200" dirty="0">
              <a:solidFill>
                <a:schemeClr val="accent1"/>
              </a:solidFill>
            </a:endParaRPr>
          </a:p>
        </p:txBody>
      </p:sp>
      <p:sp>
        <p:nvSpPr>
          <p:cNvPr id="17" name="Content Placeholder 51"/>
          <p:cNvSpPr>
            <a:spLocks noGrp="1"/>
          </p:cNvSpPr>
          <p:nvPr>
            <p:ph sz="quarter" idx="12" hasCustomPrompt="1"/>
          </p:nvPr>
        </p:nvSpPr>
        <p:spPr>
          <a:xfrm>
            <a:off x="10253113" y="6496767"/>
            <a:ext cx="2232233" cy="257174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FontTx/>
              <a:buNone/>
              <a:defRPr sz="1200" cap="all" spc="200" normalizeH="0" baseline="0">
                <a:latin typeface="Acherus Grotesque" charset="0"/>
              </a:defRPr>
            </a:lvl1pPr>
            <a:lvl2pPr marL="457200" indent="0">
              <a:buFontTx/>
              <a:buNone/>
              <a:defRPr sz="1400" cap="all" spc="200" normalizeH="0" baseline="0">
                <a:latin typeface="Acherus Grotesque" charset="0"/>
              </a:defRPr>
            </a:lvl2pPr>
            <a:lvl3pPr marL="914400" indent="0">
              <a:buFontTx/>
              <a:buNone/>
              <a:defRPr sz="1400" cap="all" spc="200" normalizeH="0" baseline="0">
                <a:latin typeface="Acherus Grotesque" charset="0"/>
              </a:defRPr>
            </a:lvl3pPr>
            <a:lvl4pPr marL="1371600" indent="0">
              <a:buFontTx/>
              <a:buNone/>
              <a:defRPr sz="1400" cap="all" spc="200" normalizeH="0" baseline="0">
                <a:latin typeface="Acherus Grotesque" charset="0"/>
              </a:defRPr>
            </a:lvl4pPr>
            <a:lvl5pPr marL="1828800" indent="0">
              <a:buFontTx/>
              <a:buNone/>
              <a:defRPr sz="1400" cap="all" spc="200" normalizeH="0" baseline="0">
                <a:latin typeface="Acherus Grotesque" charset="0"/>
              </a:defRPr>
            </a:lvl5pPr>
          </a:lstStyle>
          <a:p>
            <a:pPr lvl="0"/>
            <a:r>
              <a:rPr lang="en-US" dirty="0"/>
              <a:t>Section title</a:t>
            </a:r>
          </a:p>
        </p:txBody>
      </p:sp>
      <p:sp>
        <p:nvSpPr>
          <p:cNvPr id="18" name="Content Placeholder 51"/>
          <p:cNvSpPr>
            <a:spLocks noGrp="1"/>
          </p:cNvSpPr>
          <p:nvPr>
            <p:ph sz="quarter" idx="13" hasCustomPrompt="1"/>
          </p:nvPr>
        </p:nvSpPr>
        <p:spPr>
          <a:xfrm>
            <a:off x="9234853" y="6496767"/>
            <a:ext cx="765926" cy="26122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r">
              <a:buFontTx/>
              <a:buNone/>
              <a:defRPr sz="1200" cap="all" spc="200" normalizeH="0" baseline="0">
                <a:solidFill>
                  <a:schemeClr val="bg2">
                    <a:lumMod val="40000"/>
                    <a:lumOff val="60000"/>
                  </a:schemeClr>
                </a:solidFill>
                <a:latin typeface="Acherus Grotesque" charset="0"/>
              </a:defRPr>
            </a:lvl1pPr>
            <a:lvl2pPr marL="457200" indent="0">
              <a:buFontTx/>
              <a:buNone/>
              <a:defRPr sz="1400" cap="all" spc="200" normalizeH="0" baseline="0">
                <a:latin typeface="Acherus Grotesque" charset="0"/>
              </a:defRPr>
            </a:lvl2pPr>
            <a:lvl3pPr marL="914400" indent="0">
              <a:buFontTx/>
              <a:buNone/>
              <a:defRPr sz="1400" cap="all" spc="200" normalizeH="0" baseline="0">
                <a:latin typeface="Acherus Grotesque" charset="0"/>
              </a:defRPr>
            </a:lvl3pPr>
            <a:lvl4pPr marL="1371600" indent="0">
              <a:buFontTx/>
              <a:buNone/>
              <a:defRPr sz="1400" cap="all" spc="200" normalizeH="0" baseline="0">
                <a:latin typeface="Acherus Grotesque" charset="0"/>
              </a:defRPr>
            </a:lvl4pPr>
            <a:lvl5pPr marL="1828800" indent="0">
              <a:buFontTx/>
              <a:buNone/>
              <a:defRPr sz="1400" cap="all" spc="200" normalizeH="0" baseline="0">
                <a:latin typeface="Acherus Grotesque" charset="0"/>
              </a:defRPr>
            </a:lvl5pPr>
          </a:lstStyle>
          <a:p>
            <a:pPr lvl="0"/>
            <a:r>
              <a:rPr lang="en-US" dirty="0"/>
              <a:t>01</a:t>
            </a:r>
          </a:p>
        </p:txBody>
      </p:sp>
    </p:spTree>
    <p:extLst>
      <p:ext uri="{BB962C8B-B14F-4D97-AF65-F5344CB8AC3E}">
        <p14:creationId xmlns:p14="http://schemas.microsoft.com/office/powerpoint/2010/main" val="226921035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Header + body text + graphic (gre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"/>
          <p:cNvSpPr/>
          <p:nvPr userDrawn="1"/>
        </p:nvSpPr>
        <p:spPr>
          <a:xfrm>
            <a:off x="-1" y="0"/>
            <a:ext cx="5095261" cy="687915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>
                <a:solidFill>
                  <a:schemeClr val="accent2"/>
                </a:solidFill>
              </a:defRPr>
            </a:pPr>
            <a:endParaRPr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895901" y="1512227"/>
            <a:ext cx="3714750" cy="642938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914400" rtl="0" fontAlgn="auto" latinLnBrk="0" hangingPunct="0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1400" b="0" i="0" u="none" strike="noStrike" cap="all" spc="200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uFillTx/>
                <a:latin typeface="Acherus Grotesque"/>
                <a:ea typeface="Acherus Grotesque"/>
                <a:cs typeface="Acherus Grotesque"/>
                <a:sym typeface="Acherus Grotesque"/>
              </a:defRPr>
            </a:lvl1pPr>
            <a:lvl2pPr marL="0" marR="0" indent="0" algn="l" defTabSz="914400" rtl="0" fontAlgn="auto" latinLnBrk="0" hangingPunct="0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1400" b="0" i="0" u="none" strike="noStrike" cap="none" spc="200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uFillTx/>
                <a:latin typeface="Acherus Grotesque"/>
                <a:ea typeface="Acherus Grotesque"/>
                <a:cs typeface="Acherus Grotesque"/>
                <a:sym typeface="Acherus Grotesque"/>
              </a:defRPr>
            </a:lvl2pPr>
            <a:lvl3pPr marL="0" marR="0" indent="0" algn="l" defTabSz="914400" rtl="0" fontAlgn="auto" latinLnBrk="0" hangingPunct="0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1400" b="0" i="0" u="none" strike="noStrike" cap="none" spc="200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uFillTx/>
                <a:latin typeface="Acherus Grotesque"/>
                <a:ea typeface="Acherus Grotesque"/>
                <a:cs typeface="Acherus Grotesque"/>
                <a:sym typeface="Acherus Grotesque"/>
              </a:defRPr>
            </a:lvl3pPr>
            <a:lvl4pPr marL="0" marR="0" indent="0" algn="l" defTabSz="914400" rtl="0" fontAlgn="auto" latinLnBrk="0" hangingPunct="0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1400" b="0" i="0" u="none" strike="noStrike" cap="none" spc="200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uFillTx/>
                <a:latin typeface="Acherus Grotesque"/>
                <a:ea typeface="Acherus Grotesque"/>
                <a:cs typeface="Acherus Grotesque"/>
                <a:sym typeface="Acherus Grotesque"/>
              </a:defRPr>
            </a:lvl4pPr>
            <a:lvl5pPr marL="0" marR="0" indent="0" algn="l" defTabSz="914400" rtl="0" fontAlgn="auto" latinLnBrk="0" hangingPunct="0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1400" b="0" i="0" u="none" strike="noStrike" cap="none" spc="200" normalizeH="0" baseline="0" dirty="0">
                <a:ln>
                  <a:noFill/>
                </a:ln>
                <a:solidFill>
                  <a:schemeClr val="accent1"/>
                </a:solidFill>
                <a:effectLst/>
                <a:uFillTx/>
                <a:latin typeface="Acherus Grotesque"/>
                <a:ea typeface="Acherus Grotesque"/>
                <a:cs typeface="Acherus Grotesque"/>
                <a:sym typeface="Acherus Grotesque"/>
              </a:defRPr>
            </a:lvl5pPr>
          </a:lstStyle>
          <a:p>
            <a:pPr lvl="0"/>
            <a:r>
              <a:rPr lang="en-US" dirty="0"/>
              <a:t>Place </a:t>
            </a:r>
            <a:r>
              <a:rPr lang="en-US"/>
              <a:t>a short header sentence here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1" hasCustomPrompt="1"/>
          </p:nvPr>
        </p:nvSpPr>
        <p:spPr>
          <a:xfrm>
            <a:off x="895901" y="2155165"/>
            <a:ext cx="2800350" cy="3643312"/>
          </a:xfrm>
          <a:prstGeom prst="rect">
            <a:avLst/>
          </a:prstGeom>
        </p:spPr>
        <p:txBody>
          <a:bodyPr/>
          <a:lstStyle>
            <a:lvl1pPr marL="0" marR="0" indent="0" algn="l" defTabSz="914400" rtl="0" fontAlgn="auto" latinLnBrk="0" hangingPunct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1200" b="0" i="0" u="none" strike="noStrike" kern="1200" cap="none" spc="0" normalizeH="0" baseline="0" smtClean="0">
                <a:ln>
                  <a:noFill/>
                </a:ln>
                <a:solidFill>
                  <a:srgbClr val="585C5E"/>
                </a:solidFill>
                <a:effectLst/>
                <a:uFillTx/>
                <a:latin typeface="Crimson Text Roman"/>
                <a:ea typeface="Crimson Text Roman"/>
                <a:cs typeface="Crimson Text Roman"/>
                <a:sym typeface="Crimson Text Roman"/>
              </a:defRPr>
            </a:lvl1pPr>
            <a:lvl2pPr marL="0" marR="0" indent="0" algn="l" defTabSz="914400" rtl="0" fontAlgn="auto" latinLnBrk="0" hangingPunct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1200" b="0" i="0" u="none" strike="noStrike" kern="1200" cap="none" spc="0" normalizeH="0" baseline="0" smtClean="0">
                <a:ln>
                  <a:noFill/>
                </a:ln>
                <a:solidFill>
                  <a:srgbClr val="585C5E"/>
                </a:solidFill>
                <a:effectLst/>
                <a:uFillTx/>
                <a:latin typeface="Crimson Text Roman"/>
                <a:ea typeface="Crimson Text Roman"/>
                <a:cs typeface="Crimson Text Roman"/>
                <a:sym typeface="Crimson Text Roman"/>
              </a:defRPr>
            </a:lvl2pPr>
            <a:lvl3pPr marL="0" marR="0" indent="0" algn="l" defTabSz="914400" rtl="0" fontAlgn="auto" latinLnBrk="0" hangingPunct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1200" b="0" i="0" u="none" strike="noStrike" kern="1200" cap="none" spc="0" normalizeH="0" baseline="0" smtClean="0">
                <a:ln>
                  <a:noFill/>
                </a:ln>
                <a:solidFill>
                  <a:srgbClr val="585C5E"/>
                </a:solidFill>
                <a:effectLst/>
                <a:uFillTx/>
                <a:latin typeface="Crimson Text Roman"/>
                <a:ea typeface="Crimson Text Roman"/>
                <a:cs typeface="Crimson Text Roman"/>
                <a:sym typeface="Crimson Text Roman"/>
              </a:defRPr>
            </a:lvl3pPr>
            <a:lvl4pPr marL="0" marR="0" indent="0" algn="l" defTabSz="914400" rtl="0" fontAlgn="auto" latinLnBrk="0" hangingPunct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1200" b="0" i="0" u="none" strike="noStrike" kern="1200" cap="none" spc="0" normalizeH="0" baseline="0" smtClean="0">
                <a:ln>
                  <a:noFill/>
                </a:ln>
                <a:solidFill>
                  <a:srgbClr val="585C5E"/>
                </a:solidFill>
                <a:effectLst/>
                <a:uFillTx/>
                <a:latin typeface="Crimson Text Roman"/>
                <a:ea typeface="Crimson Text Roman"/>
                <a:cs typeface="Crimson Text Roman"/>
                <a:sym typeface="Crimson Text Roman"/>
              </a:defRPr>
            </a:lvl4pPr>
          </a:lstStyle>
          <a:p>
            <a:pPr>
              <a:lnSpc>
                <a:spcPts val="1800"/>
              </a:lnSpc>
            </a:pPr>
            <a:r>
              <a:rPr lang="en-US" kern="1200" dirty="0" err="1"/>
              <a:t>Lorem</a:t>
            </a:r>
            <a:r>
              <a:rPr lang="en-US" kern="1200" dirty="0"/>
              <a:t> </a:t>
            </a:r>
            <a:r>
              <a:rPr lang="en-US" kern="1200" dirty="0" err="1"/>
              <a:t>ipsum</a:t>
            </a:r>
            <a:r>
              <a:rPr lang="en-US" kern="1200" dirty="0"/>
              <a:t> dolor sit </a:t>
            </a:r>
            <a:r>
              <a:rPr lang="en-US" kern="1200" dirty="0" err="1"/>
              <a:t>amet</a:t>
            </a:r>
            <a:r>
              <a:rPr lang="en-US" kern="1200" dirty="0"/>
              <a:t>, </a:t>
            </a:r>
            <a:r>
              <a:rPr lang="en-US" kern="1200" dirty="0" err="1"/>
              <a:t>consectetuer</a:t>
            </a:r>
            <a:r>
              <a:rPr lang="en-US" kern="1200" dirty="0"/>
              <a:t> </a:t>
            </a:r>
            <a:r>
              <a:rPr lang="en-US" kern="1200" dirty="0" err="1"/>
              <a:t>adipiscing</a:t>
            </a:r>
            <a:r>
              <a:rPr lang="en-US" kern="1200" dirty="0"/>
              <a:t> </a:t>
            </a:r>
            <a:r>
              <a:rPr lang="en-US" kern="1200" dirty="0" err="1"/>
              <a:t>elit</a:t>
            </a:r>
            <a:r>
              <a:rPr lang="en-US" kern="1200" dirty="0"/>
              <a:t>, </a:t>
            </a:r>
            <a:r>
              <a:rPr lang="en-US" kern="1200" dirty="0" err="1"/>
              <a:t>sed</a:t>
            </a:r>
            <a:r>
              <a:rPr lang="en-US" kern="1200" dirty="0"/>
              <a:t> </a:t>
            </a:r>
            <a:r>
              <a:rPr lang="en-US" kern="1200" dirty="0" err="1"/>
              <a:t>diam</a:t>
            </a:r>
            <a:r>
              <a:rPr lang="en-US" kern="1200" dirty="0"/>
              <a:t> </a:t>
            </a:r>
            <a:r>
              <a:rPr lang="en-US" kern="1200" dirty="0" err="1"/>
              <a:t>nonummy</a:t>
            </a:r>
            <a:r>
              <a:rPr lang="en-US" kern="1200" dirty="0"/>
              <a:t> </a:t>
            </a:r>
            <a:r>
              <a:rPr lang="en-US" kern="1200" dirty="0" err="1"/>
              <a:t>nibh</a:t>
            </a:r>
            <a:r>
              <a:rPr lang="en-US" kern="1200" dirty="0"/>
              <a:t> </a:t>
            </a:r>
            <a:r>
              <a:rPr lang="en-US" kern="1200" dirty="0" err="1"/>
              <a:t>euismod</a:t>
            </a:r>
            <a:r>
              <a:rPr lang="en-US" kern="1200" dirty="0"/>
              <a:t> </a:t>
            </a:r>
            <a:r>
              <a:rPr lang="en-US" kern="1200" dirty="0" err="1"/>
              <a:t>tincidunt</a:t>
            </a:r>
            <a:r>
              <a:rPr lang="en-US" kern="1200" dirty="0"/>
              <a:t> </a:t>
            </a:r>
            <a:r>
              <a:rPr lang="en-US" kern="1200" dirty="0" err="1"/>
              <a:t>ut</a:t>
            </a:r>
            <a:r>
              <a:rPr lang="en-US" kern="1200" dirty="0"/>
              <a:t> </a:t>
            </a:r>
            <a:r>
              <a:rPr lang="en-US" kern="1200" dirty="0" err="1"/>
              <a:t>laoreet</a:t>
            </a:r>
            <a:r>
              <a:rPr lang="en-US" kern="1200" dirty="0"/>
              <a:t> </a:t>
            </a:r>
            <a:r>
              <a:rPr lang="en-US" kern="1200" dirty="0" err="1"/>
              <a:t>dolore</a:t>
            </a:r>
            <a:r>
              <a:rPr lang="en-US" kern="1200" dirty="0"/>
              <a:t> magna </a:t>
            </a:r>
            <a:r>
              <a:rPr lang="en-US" kern="1200" dirty="0" err="1"/>
              <a:t>aliquam</a:t>
            </a:r>
            <a:r>
              <a:rPr lang="en-US" kern="1200" dirty="0"/>
              <a:t> </a:t>
            </a:r>
            <a:r>
              <a:rPr lang="en-US" kern="1200" dirty="0" err="1"/>
              <a:t>erat</a:t>
            </a:r>
            <a:r>
              <a:rPr lang="en-US" kern="1200" dirty="0"/>
              <a:t> </a:t>
            </a:r>
            <a:r>
              <a:rPr lang="en-US" kern="1200" dirty="0" err="1"/>
              <a:t>volutpat</a:t>
            </a:r>
            <a:r>
              <a:rPr lang="en-US" kern="1200" dirty="0"/>
              <a:t>. </a:t>
            </a:r>
            <a:r>
              <a:rPr lang="en-US" kern="1200" dirty="0" err="1"/>
              <a:t>Ut</a:t>
            </a:r>
            <a:r>
              <a:rPr lang="en-US" kern="1200" dirty="0"/>
              <a:t> </a:t>
            </a:r>
            <a:r>
              <a:rPr lang="en-US" kern="1200" dirty="0" err="1"/>
              <a:t>wisi</a:t>
            </a:r>
            <a:r>
              <a:rPr lang="en-US" kern="1200" dirty="0"/>
              <a:t> </a:t>
            </a:r>
            <a:r>
              <a:rPr lang="en-US" kern="1200" dirty="0" err="1"/>
              <a:t>enim</a:t>
            </a:r>
            <a:r>
              <a:rPr lang="en-US" kern="1200" dirty="0"/>
              <a:t> ad minim </a:t>
            </a:r>
            <a:r>
              <a:rPr lang="en-US" kern="1200" dirty="0" err="1"/>
              <a:t>veniam</a:t>
            </a:r>
            <a:r>
              <a:rPr lang="en-US" kern="1200" dirty="0"/>
              <a:t>, </a:t>
            </a:r>
            <a:r>
              <a:rPr lang="en-US" kern="1200" dirty="0" err="1"/>
              <a:t>quis</a:t>
            </a:r>
            <a:r>
              <a:rPr lang="en-US" kern="1200" dirty="0"/>
              <a:t> </a:t>
            </a:r>
            <a:r>
              <a:rPr lang="en-US" kern="1200" dirty="0" err="1"/>
              <a:t>nostrud</a:t>
            </a:r>
            <a:r>
              <a:rPr lang="en-US" kern="1200" dirty="0"/>
              <a:t> </a:t>
            </a:r>
            <a:r>
              <a:rPr lang="en-US" kern="1200" dirty="0" err="1"/>
              <a:t>exerci</a:t>
            </a:r>
            <a:r>
              <a:rPr lang="en-US" kern="1200" dirty="0"/>
              <a:t> </a:t>
            </a:r>
            <a:r>
              <a:rPr lang="en-US" kern="1200" dirty="0" err="1"/>
              <a:t>tation</a:t>
            </a:r>
            <a:r>
              <a:rPr lang="en-US" kern="1200" dirty="0"/>
              <a:t> </a:t>
            </a:r>
            <a:r>
              <a:rPr lang="en-US" kern="1200" dirty="0" err="1"/>
              <a:t>ullamcorper</a:t>
            </a:r>
            <a:r>
              <a:rPr lang="en-US" kern="1200" dirty="0"/>
              <a:t> </a:t>
            </a:r>
            <a:r>
              <a:rPr lang="en-US" kern="1200" dirty="0" err="1"/>
              <a:t>suscipit</a:t>
            </a:r>
            <a:r>
              <a:rPr lang="en-US" kern="1200" dirty="0"/>
              <a:t> </a:t>
            </a:r>
            <a:r>
              <a:rPr lang="en-US" kern="1200" dirty="0" err="1"/>
              <a:t>lobortis</a:t>
            </a:r>
            <a:r>
              <a:rPr lang="en-US" kern="1200" dirty="0"/>
              <a:t> </a:t>
            </a:r>
            <a:r>
              <a:rPr lang="en-US" kern="1200" dirty="0" err="1"/>
              <a:t>nisl</a:t>
            </a:r>
            <a:r>
              <a:rPr lang="en-US" kern="1200" dirty="0"/>
              <a:t> </a:t>
            </a:r>
            <a:r>
              <a:rPr lang="en-US" kern="1200" dirty="0" err="1"/>
              <a:t>ut</a:t>
            </a:r>
            <a:r>
              <a:rPr lang="en-US" kern="1200" dirty="0"/>
              <a:t> </a:t>
            </a:r>
            <a:r>
              <a:rPr lang="en-US" kern="1200" dirty="0" err="1"/>
              <a:t>aliquip</a:t>
            </a:r>
            <a:r>
              <a:rPr lang="en-US" kern="1200" dirty="0"/>
              <a:t> ex </a:t>
            </a:r>
            <a:r>
              <a:rPr lang="en-US" kern="1200" dirty="0" err="1"/>
              <a:t>ea</a:t>
            </a:r>
            <a:r>
              <a:rPr lang="en-US" kern="1200" dirty="0"/>
              <a:t> </a:t>
            </a:r>
            <a:r>
              <a:rPr lang="en-US" kern="1200" dirty="0" err="1"/>
              <a:t>commodo</a:t>
            </a:r>
            <a:r>
              <a:rPr lang="en-US" kern="1200" dirty="0"/>
              <a:t> </a:t>
            </a:r>
            <a:r>
              <a:rPr lang="en-US" kern="1200" dirty="0" err="1"/>
              <a:t>consequat</a:t>
            </a:r>
            <a:r>
              <a:rPr lang="en-US" kern="1200" dirty="0"/>
              <a:t>. </a:t>
            </a:r>
            <a:r>
              <a:rPr lang="en-US" kern="1200" dirty="0" err="1"/>
              <a:t>Duis</a:t>
            </a:r>
            <a:r>
              <a:rPr lang="en-US" kern="1200" dirty="0"/>
              <a:t> </a:t>
            </a:r>
            <a:r>
              <a:rPr lang="en-US" kern="1200" dirty="0" err="1"/>
              <a:t>autem</a:t>
            </a:r>
            <a:r>
              <a:rPr lang="en-US" kern="1200" dirty="0"/>
              <a:t> </a:t>
            </a:r>
            <a:r>
              <a:rPr lang="en-US" kern="1200" dirty="0" err="1"/>
              <a:t>vel</a:t>
            </a:r>
            <a:r>
              <a:rPr lang="en-US" kern="1200" dirty="0"/>
              <a:t> </a:t>
            </a:r>
            <a:r>
              <a:rPr lang="en-US" kern="1200" dirty="0" err="1"/>
              <a:t>eum</a:t>
            </a:r>
            <a:r>
              <a:rPr lang="en-US" kern="1200" dirty="0"/>
              <a:t> </a:t>
            </a:r>
            <a:r>
              <a:rPr lang="en-US" kern="1200" dirty="0" err="1"/>
              <a:t>iriure</a:t>
            </a:r>
            <a:r>
              <a:rPr lang="en-US" kern="1200" dirty="0"/>
              <a:t> dolor in </a:t>
            </a:r>
            <a:r>
              <a:rPr lang="en-US" kern="1200" dirty="0" err="1"/>
              <a:t>hendrerit</a:t>
            </a:r>
            <a:r>
              <a:rPr lang="en-US" kern="1200" dirty="0"/>
              <a:t> in </a:t>
            </a:r>
            <a:r>
              <a:rPr lang="en-US" kern="1200" dirty="0" err="1"/>
              <a:t>vulputate</a:t>
            </a:r>
            <a:r>
              <a:rPr lang="en-US" kern="1200" dirty="0"/>
              <a:t> </a:t>
            </a:r>
            <a:r>
              <a:rPr lang="en-US" kern="1200" dirty="0" err="1"/>
              <a:t>velit</a:t>
            </a:r>
            <a:r>
              <a:rPr lang="en-US" kern="1200" dirty="0"/>
              <a:t> </a:t>
            </a:r>
            <a:r>
              <a:rPr lang="en-US" kern="1200" dirty="0" err="1"/>
              <a:t>esse</a:t>
            </a:r>
            <a:r>
              <a:rPr lang="en-US" kern="1200" dirty="0"/>
              <a:t> </a:t>
            </a:r>
            <a:r>
              <a:rPr lang="en-US" kern="1200" dirty="0" err="1"/>
              <a:t>molestie</a:t>
            </a:r>
            <a:r>
              <a:rPr lang="en-US" kern="1200" dirty="0"/>
              <a:t> </a:t>
            </a:r>
            <a:r>
              <a:rPr lang="en-US" kern="1200" dirty="0" err="1"/>
              <a:t>consequat</a:t>
            </a:r>
            <a:r>
              <a:rPr lang="en-US" kern="1200" dirty="0"/>
              <a:t>, </a:t>
            </a:r>
            <a:r>
              <a:rPr lang="en-US" kern="1200" dirty="0" err="1"/>
              <a:t>vel</a:t>
            </a:r>
            <a:r>
              <a:rPr lang="en-US" kern="1200" dirty="0"/>
              <a:t> </a:t>
            </a:r>
            <a:r>
              <a:rPr lang="en-US" kern="1200" dirty="0" err="1"/>
              <a:t>illum</a:t>
            </a:r>
            <a:r>
              <a:rPr lang="en-US" kern="1200" dirty="0"/>
              <a:t> </a:t>
            </a:r>
            <a:r>
              <a:rPr lang="en-US" kern="1200" dirty="0" err="1"/>
              <a:t>dolore</a:t>
            </a:r>
            <a:r>
              <a:rPr lang="en-US" kern="1200" dirty="0"/>
              <a:t> </a:t>
            </a:r>
            <a:r>
              <a:rPr lang="en-US" kern="1200" dirty="0" err="1"/>
              <a:t>eu</a:t>
            </a:r>
            <a:r>
              <a:rPr lang="en-US" kern="1200" dirty="0"/>
              <a:t> </a:t>
            </a:r>
            <a:r>
              <a:rPr lang="en-US" kern="1200" dirty="0" err="1"/>
              <a:t>feugiat</a:t>
            </a:r>
            <a:r>
              <a:rPr lang="en-US" kern="1200" dirty="0"/>
              <a:t> </a:t>
            </a:r>
            <a:r>
              <a:rPr lang="en-US" kern="1200" dirty="0" err="1"/>
              <a:t>nulla</a:t>
            </a:r>
            <a:r>
              <a:rPr lang="en-US" kern="1200" dirty="0"/>
              <a:t> </a:t>
            </a:r>
            <a:r>
              <a:rPr lang="en-US" kern="1200" dirty="0" err="1"/>
              <a:t>facilisis</a:t>
            </a:r>
            <a:r>
              <a:rPr lang="en-US" kern="1200" dirty="0"/>
              <a:t> at </a:t>
            </a:r>
            <a:r>
              <a:rPr lang="en-US" kern="1200" dirty="0" err="1"/>
              <a:t>vero</a:t>
            </a:r>
            <a:r>
              <a:rPr lang="en-US" kern="1200" dirty="0"/>
              <a:t> </a:t>
            </a:r>
            <a:r>
              <a:rPr lang="en-US" kern="1200" dirty="0" err="1"/>
              <a:t>eros</a:t>
            </a:r>
            <a:r>
              <a:rPr lang="en-US" kern="1200" dirty="0"/>
              <a:t> et </a:t>
            </a:r>
            <a:r>
              <a:rPr lang="en-US" kern="1200" dirty="0" err="1"/>
              <a:t>accumsan</a:t>
            </a:r>
            <a:r>
              <a:rPr lang="en-US" kern="1200" dirty="0"/>
              <a:t> et </a:t>
            </a:r>
            <a:r>
              <a:rPr lang="en-US" kern="1200" dirty="0" err="1"/>
              <a:t>iusto</a:t>
            </a:r>
            <a:r>
              <a:rPr lang="en-US" kern="1200" dirty="0"/>
              <a:t> </a:t>
            </a:r>
            <a:r>
              <a:rPr lang="en-US" kern="1200" dirty="0" err="1"/>
              <a:t>odio</a:t>
            </a:r>
            <a:r>
              <a:rPr lang="en-US" kern="1200" dirty="0"/>
              <a:t> </a:t>
            </a:r>
            <a:r>
              <a:rPr lang="en-US" kern="1200" dirty="0" err="1"/>
              <a:t>dignissim</a:t>
            </a:r>
            <a:r>
              <a:rPr lang="en-US" kern="1200" dirty="0"/>
              <a:t> qui </a:t>
            </a:r>
            <a:r>
              <a:rPr lang="en-US" kern="1200" dirty="0" err="1"/>
              <a:t>blandit</a:t>
            </a:r>
            <a:r>
              <a:rPr lang="en-US" kern="1200" dirty="0"/>
              <a:t> </a:t>
            </a:r>
            <a:r>
              <a:rPr lang="en-US" kern="1200" dirty="0" err="1"/>
              <a:t>praesent</a:t>
            </a:r>
            <a:r>
              <a:rPr lang="en-US" kern="1200" dirty="0"/>
              <a:t> </a:t>
            </a:r>
            <a:r>
              <a:rPr lang="en-US" kern="1200" dirty="0" err="1"/>
              <a:t>luptatum</a:t>
            </a:r>
            <a:r>
              <a:rPr lang="en-US" kern="1200" dirty="0"/>
              <a:t> </a:t>
            </a:r>
            <a:r>
              <a:rPr lang="en-US" kern="1200" dirty="0" err="1"/>
              <a:t>zzril</a:t>
            </a:r>
            <a:r>
              <a:rPr lang="en-US" kern="1200" dirty="0"/>
              <a:t> </a:t>
            </a:r>
            <a:r>
              <a:rPr lang="en-US" kern="1200" dirty="0" err="1"/>
              <a:t>delenit</a:t>
            </a:r>
            <a:r>
              <a:rPr lang="en-US" kern="1200" dirty="0"/>
              <a:t> </a:t>
            </a:r>
            <a:r>
              <a:rPr lang="en-US" kern="1200" dirty="0" err="1"/>
              <a:t>augue</a:t>
            </a:r>
            <a:r>
              <a:rPr lang="en-US" kern="1200" dirty="0"/>
              <a:t> </a:t>
            </a:r>
            <a:r>
              <a:rPr lang="en-US" kern="1200" dirty="0" err="1"/>
              <a:t>duis</a:t>
            </a:r>
            <a:r>
              <a:rPr lang="en-US" kern="1200" dirty="0"/>
              <a:t>.</a:t>
            </a:r>
          </a:p>
        </p:txBody>
      </p:sp>
      <p:sp>
        <p:nvSpPr>
          <p:cNvPr id="12" name="Title 1"/>
          <p:cNvSpPr/>
          <p:nvPr userDrawn="1"/>
        </p:nvSpPr>
        <p:spPr>
          <a:xfrm>
            <a:off x="9960867" y="6340212"/>
            <a:ext cx="249382" cy="41521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b">
            <a:normAutofit/>
          </a:bodyPr>
          <a:lstStyle/>
          <a:p>
            <a:pPr algn="r">
              <a:lnSpc>
                <a:spcPct val="90000"/>
              </a:lnSpc>
              <a:defRPr sz="1400" spc="200">
                <a:solidFill>
                  <a:schemeClr val="accent3"/>
                </a:solidFill>
                <a:latin typeface="Acherus Grotesque"/>
                <a:ea typeface="Acherus Grotesque"/>
                <a:cs typeface="Acherus Grotesque"/>
                <a:sym typeface="Acherus Grotesque"/>
              </a:defRPr>
            </a:pPr>
            <a:r>
              <a:rPr lang="en-US" sz="1200" dirty="0">
                <a:solidFill>
                  <a:schemeClr val="accent1"/>
                </a:solidFill>
              </a:rPr>
              <a:t>/</a:t>
            </a:r>
            <a:endParaRPr sz="1200" dirty="0">
              <a:solidFill>
                <a:schemeClr val="accent1"/>
              </a:solidFill>
            </a:endParaRPr>
          </a:p>
        </p:txBody>
      </p:sp>
      <p:sp>
        <p:nvSpPr>
          <p:cNvPr id="17" name="Content Placeholder 51"/>
          <p:cNvSpPr>
            <a:spLocks noGrp="1"/>
          </p:cNvSpPr>
          <p:nvPr>
            <p:ph sz="quarter" idx="12" hasCustomPrompt="1"/>
          </p:nvPr>
        </p:nvSpPr>
        <p:spPr>
          <a:xfrm>
            <a:off x="10253113" y="6496767"/>
            <a:ext cx="2232233" cy="257174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FontTx/>
              <a:buNone/>
              <a:defRPr sz="1200" cap="all" spc="200" normalizeH="0" baseline="0">
                <a:latin typeface="Acherus Grotesque" charset="0"/>
              </a:defRPr>
            </a:lvl1pPr>
            <a:lvl2pPr marL="457200" indent="0">
              <a:buFontTx/>
              <a:buNone/>
              <a:defRPr sz="1400" cap="all" spc="200" normalizeH="0" baseline="0">
                <a:latin typeface="Acherus Grotesque" charset="0"/>
              </a:defRPr>
            </a:lvl2pPr>
            <a:lvl3pPr marL="914400" indent="0">
              <a:buFontTx/>
              <a:buNone/>
              <a:defRPr sz="1400" cap="all" spc="200" normalizeH="0" baseline="0">
                <a:latin typeface="Acherus Grotesque" charset="0"/>
              </a:defRPr>
            </a:lvl3pPr>
            <a:lvl4pPr marL="1371600" indent="0">
              <a:buFontTx/>
              <a:buNone/>
              <a:defRPr sz="1400" cap="all" spc="200" normalizeH="0" baseline="0">
                <a:latin typeface="Acherus Grotesque" charset="0"/>
              </a:defRPr>
            </a:lvl4pPr>
            <a:lvl5pPr marL="1828800" indent="0">
              <a:buFontTx/>
              <a:buNone/>
              <a:defRPr sz="1400" cap="all" spc="200" normalizeH="0" baseline="0">
                <a:latin typeface="Acherus Grotesque" charset="0"/>
              </a:defRPr>
            </a:lvl5pPr>
          </a:lstStyle>
          <a:p>
            <a:pPr lvl="0"/>
            <a:r>
              <a:rPr lang="en-US" dirty="0"/>
              <a:t>Section title</a:t>
            </a:r>
          </a:p>
        </p:txBody>
      </p:sp>
      <p:sp>
        <p:nvSpPr>
          <p:cNvPr id="18" name="Content Placeholder 51"/>
          <p:cNvSpPr>
            <a:spLocks noGrp="1"/>
          </p:cNvSpPr>
          <p:nvPr>
            <p:ph sz="quarter" idx="13" hasCustomPrompt="1"/>
          </p:nvPr>
        </p:nvSpPr>
        <p:spPr>
          <a:xfrm>
            <a:off x="9234853" y="6496767"/>
            <a:ext cx="765926" cy="26122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r">
              <a:buFontTx/>
              <a:buNone/>
              <a:defRPr sz="1200" cap="all" spc="200" normalizeH="0" baseline="0">
                <a:solidFill>
                  <a:schemeClr val="bg2">
                    <a:lumMod val="40000"/>
                    <a:lumOff val="60000"/>
                  </a:schemeClr>
                </a:solidFill>
                <a:latin typeface="Acherus Grotesque" charset="0"/>
              </a:defRPr>
            </a:lvl1pPr>
            <a:lvl2pPr marL="457200" indent="0">
              <a:buFontTx/>
              <a:buNone/>
              <a:defRPr sz="1400" cap="all" spc="200" normalizeH="0" baseline="0">
                <a:latin typeface="Acherus Grotesque" charset="0"/>
              </a:defRPr>
            </a:lvl2pPr>
            <a:lvl3pPr marL="914400" indent="0">
              <a:buFontTx/>
              <a:buNone/>
              <a:defRPr sz="1400" cap="all" spc="200" normalizeH="0" baseline="0">
                <a:latin typeface="Acherus Grotesque" charset="0"/>
              </a:defRPr>
            </a:lvl3pPr>
            <a:lvl4pPr marL="1371600" indent="0">
              <a:buFontTx/>
              <a:buNone/>
              <a:defRPr sz="1400" cap="all" spc="200" normalizeH="0" baseline="0">
                <a:latin typeface="Acherus Grotesque" charset="0"/>
              </a:defRPr>
            </a:lvl4pPr>
            <a:lvl5pPr marL="1828800" indent="0">
              <a:buFontTx/>
              <a:buNone/>
              <a:defRPr sz="1400" cap="all" spc="200" normalizeH="0" baseline="0">
                <a:latin typeface="Acherus Grotesque" charset="0"/>
              </a:defRPr>
            </a:lvl5pPr>
          </a:lstStyle>
          <a:p>
            <a:pPr lvl="0"/>
            <a:r>
              <a:rPr lang="en-US" dirty="0"/>
              <a:t>01</a:t>
            </a:r>
          </a:p>
        </p:txBody>
      </p:sp>
    </p:spTree>
    <p:extLst>
      <p:ext uri="{BB962C8B-B14F-4D97-AF65-F5344CB8AC3E}">
        <p14:creationId xmlns:p14="http://schemas.microsoft.com/office/powerpoint/2010/main" val="58106638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right sid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5"/>
          <p:cNvSpPr>
            <a:spLocks noGrp="1"/>
          </p:cNvSpPr>
          <p:nvPr userDrawn="1"/>
        </p:nvSpPr>
        <p:spPr>
          <a:xfrm>
            <a:off x="-15607" y="-643262"/>
            <a:ext cx="12223214" cy="81445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/>
          <a:p>
            <a:endParaRPr lang="en-US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10" hasCustomPrompt="1"/>
          </p:nvPr>
        </p:nvSpPr>
        <p:spPr>
          <a:xfrm>
            <a:off x="8115602" y="1481238"/>
            <a:ext cx="3952875" cy="592137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914400" rtl="0" fontAlgn="auto" latinLnBrk="0" hangingPunct="0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 kumimoji="0" lang="en-US" sz="1400" b="0" i="0" u="none" strike="noStrike" cap="all" spc="200" normalizeH="0" baseline="0" dirty="0">
                <a:ln>
                  <a:noFill/>
                </a:ln>
                <a:solidFill>
                  <a:schemeClr val="accent1"/>
                </a:solidFill>
                <a:effectLst/>
                <a:uFillTx/>
                <a:latin typeface="Acherus Grotesque"/>
                <a:ea typeface="Acherus Grotesque"/>
                <a:cs typeface="Acherus Grotesque"/>
                <a:sym typeface="Acherus Grotesque"/>
              </a:defRPr>
            </a:lvl1pPr>
          </a:lstStyle>
          <a:p>
            <a:pPr>
              <a:lnSpc>
                <a:spcPts val="2100"/>
              </a:lnSpc>
            </a:pPr>
            <a:r>
              <a:rPr lang="en-US" dirty="0"/>
              <a:t>PLACE A SHORT HEADER SENTENCE HERE.</a:t>
            </a:r>
          </a:p>
        </p:txBody>
      </p:sp>
      <p:sp>
        <p:nvSpPr>
          <p:cNvPr id="18" name="Content Placeholder 8"/>
          <p:cNvSpPr>
            <a:spLocks noGrp="1"/>
          </p:cNvSpPr>
          <p:nvPr>
            <p:ph sz="quarter" idx="11" hasCustomPrompt="1"/>
          </p:nvPr>
        </p:nvSpPr>
        <p:spPr>
          <a:xfrm>
            <a:off x="8115602" y="2134132"/>
            <a:ext cx="2800350" cy="3643312"/>
          </a:xfrm>
          <a:prstGeom prst="rect">
            <a:avLst/>
          </a:prstGeom>
        </p:spPr>
        <p:txBody>
          <a:bodyPr/>
          <a:lstStyle>
            <a:lvl1pPr marL="0" marR="0" indent="0" algn="l" defTabSz="914400" rtl="0" fontAlgn="auto" latinLnBrk="0" hangingPunct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1200" b="0" i="0" u="none" strike="noStrike" kern="1200" cap="none" spc="0" normalizeH="0" baseline="0" smtClean="0">
                <a:ln>
                  <a:noFill/>
                </a:ln>
                <a:solidFill>
                  <a:srgbClr val="585C5E"/>
                </a:solidFill>
                <a:effectLst/>
                <a:uFillTx/>
                <a:latin typeface="Crimson Text Roman"/>
                <a:ea typeface="Crimson Text Roman"/>
                <a:cs typeface="Crimson Text Roman"/>
                <a:sym typeface="Crimson Text Roman"/>
              </a:defRPr>
            </a:lvl1pPr>
            <a:lvl2pPr marL="0" marR="0" indent="0" algn="l" defTabSz="914400" rtl="0" fontAlgn="auto" latinLnBrk="0" hangingPunct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1200" b="0" i="0" u="none" strike="noStrike" kern="1200" cap="none" spc="0" normalizeH="0" baseline="0" smtClean="0">
                <a:ln>
                  <a:noFill/>
                </a:ln>
                <a:solidFill>
                  <a:srgbClr val="585C5E"/>
                </a:solidFill>
                <a:effectLst/>
                <a:uFillTx/>
                <a:latin typeface="Crimson Text Roman"/>
                <a:ea typeface="Crimson Text Roman"/>
                <a:cs typeface="Crimson Text Roman"/>
                <a:sym typeface="Crimson Text Roman"/>
              </a:defRPr>
            </a:lvl2pPr>
            <a:lvl3pPr marL="0" marR="0" indent="0" algn="l" defTabSz="914400" rtl="0" fontAlgn="auto" latinLnBrk="0" hangingPunct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1200" b="0" i="0" u="none" strike="noStrike" kern="1200" cap="none" spc="0" normalizeH="0" baseline="0" smtClean="0">
                <a:ln>
                  <a:noFill/>
                </a:ln>
                <a:solidFill>
                  <a:srgbClr val="585C5E"/>
                </a:solidFill>
                <a:effectLst/>
                <a:uFillTx/>
                <a:latin typeface="Crimson Text Roman"/>
                <a:ea typeface="Crimson Text Roman"/>
                <a:cs typeface="Crimson Text Roman"/>
                <a:sym typeface="Crimson Text Roman"/>
              </a:defRPr>
            </a:lvl3pPr>
            <a:lvl4pPr marL="0" marR="0" indent="0" algn="l" defTabSz="914400" rtl="0" fontAlgn="auto" latinLnBrk="0" hangingPunct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1200" b="0" i="0" u="none" strike="noStrike" kern="1200" cap="none" spc="0" normalizeH="0" baseline="0" smtClean="0">
                <a:ln>
                  <a:noFill/>
                </a:ln>
                <a:solidFill>
                  <a:srgbClr val="585C5E"/>
                </a:solidFill>
                <a:effectLst/>
                <a:uFillTx/>
                <a:latin typeface="Crimson Text Roman"/>
                <a:ea typeface="Crimson Text Roman"/>
                <a:cs typeface="Crimson Text Roman"/>
                <a:sym typeface="Crimson Text Roman"/>
              </a:defRPr>
            </a:lvl4pPr>
          </a:lstStyle>
          <a:p>
            <a:pPr>
              <a:lnSpc>
                <a:spcPts val="1800"/>
              </a:lnSpc>
            </a:pPr>
            <a:r>
              <a:rPr lang="en-US" kern="1200" dirty="0" err="1"/>
              <a:t>Lorem</a:t>
            </a:r>
            <a:r>
              <a:rPr lang="en-US" kern="1200" dirty="0"/>
              <a:t> </a:t>
            </a:r>
            <a:r>
              <a:rPr lang="en-US" kern="1200" dirty="0" err="1"/>
              <a:t>ipsum</a:t>
            </a:r>
            <a:r>
              <a:rPr lang="en-US" kern="1200" dirty="0"/>
              <a:t> dolor sit </a:t>
            </a:r>
            <a:r>
              <a:rPr lang="en-US" kern="1200" dirty="0" err="1"/>
              <a:t>amet</a:t>
            </a:r>
            <a:r>
              <a:rPr lang="en-US" kern="1200" dirty="0"/>
              <a:t>, </a:t>
            </a:r>
            <a:r>
              <a:rPr lang="en-US" kern="1200" dirty="0" err="1"/>
              <a:t>consectetuer</a:t>
            </a:r>
            <a:r>
              <a:rPr lang="en-US" kern="1200" dirty="0"/>
              <a:t> </a:t>
            </a:r>
            <a:r>
              <a:rPr lang="en-US" kern="1200" dirty="0" err="1"/>
              <a:t>adipiscing</a:t>
            </a:r>
            <a:r>
              <a:rPr lang="en-US" kern="1200" dirty="0"/>
              <a:t> </a:t>
            </a:r>
            <a:r>
              <a:rPr lang="en-US" kern="1200" dirty="0" err="1"/>
              <a:t>elit</a:t>
            </a:r>
            <a:r>
              <a:rPr lang="en-US" kern="1200" dirty="0"/>
              <a:t>, </a:t>
            </a:r>
            <a:r>
              <a:rPr lang="en-US" kern="1200" dirty="0" err="1"/>
              <a:t>sed</a:t>
            </a:r>
            <a:r>
              <a:rPr lang="en-US" kern="1200" dirty="0"/>
              <a:t> </a:t>
            </a:r>
            <a:r>
              <a:rPr lang="en-US" kern="1200" dirty="0" err="1"/>
              <a:t>diam</a:t>
            </a:r>
            <a:r>
              <a:rPr lang="en-US" kern="1200" dirty="0"/>
              <a:t> </a:t>
            </a:r>
            <a:r>
              <a:rPr lang="en-US" kern="1200" dirty="0" err="1"/>
              <a:t>nonummy</a:t>
            </a:r>
            <a:r>
              <a:rPr lang="en-US" kern="1200" dirty="0"/>
              <a:t> </a:t>
            </a:r>
            <a:r>
              <a:rPr lang="en-US" kern="1200" dirty="0" err="1"/>
              <a:t>nibh</a:t>
            </a:r>
            <a:r>
              <a:rPr lang="en-US" kern="1200" dirty="0"/>
              <a:t> </a:t>
            </a:r>
            <a:r>
              <a:rPr lang="en-US" kern="1200" dirty="0" err="1"/>
              <a:t>euismod</a:t>
            </a:r>
            <a:r>
              <a:rPr lang="en-US" kern="1200" dirty="0"/>
              <a:t> </a:t>
            </a:r>
            <a:r>
              <a:rPr lang="en-US" kern="1200" dirty="0" err="1"/>
              <a:t>tincidunt</a:t>
            </a:r>
            <a:r>
              <a:rPr lang="en-US" kern="1200" dirty="0"/>
              <a:t> </a:t>
            </a:r>
            <a:r>
              <a:rPr lang="en-US" kern="1200" dirty="0" err="1"/>
              <a:t>ut</a:t>
            </a:r>
            <a:r>
              <a:rPr lang="en-US" kern="1200" dirty="0"/>
              <a:t> </a:t>
            </a:r>
            <a:r>
              <a:rPr lang="en-US" kern="1200" dirty="0" err="1"/>
              <a:t>laoreet</a:t>
            </a:r>
            <a:r>
              <a:rPr lang="en-US" kern="1200" dirty="0"/>
              <a:t> </a:t>
            </a:r>
            <a:r>
              <a:rPr lang="en-US" kern="1200" dirty="0" err="1"/>
              <a:t>dolore</a:t>
            </a:r>
            <a:r>
              <a:rPr lang="en-US" kern="1200" dirty="0"/>
              <a:t> magna </a:t>
            </a:r>
            <a:r>
              <a:rPr lang="en-US" kern="1200" dirty="0" err="1"/>
              <a:t>aliquam</a:t>
            </a:r>
            <a:r>
              <a:rPr lang="en-US" kern="1200" dirty="0"/>
              <a:t> </a:t>
            </a:r>
            <a:r>
              <a:rPr lang="en-US" kern="1200" dirty="0" err="1"/>
              <a:t>erat</a:t>
            </a:r>
            <a:r>
              <a:rPr lang="en-US" kern="1200" dirty="0"/>
              <a:t> </a:t>
            </a:r>
            <a:r>
              <a:rPr lang="en-US" kern="1200" dirty="0" err="1"/>
              <a:t>volutpat</a:t>
            </a:r>
            <a:r>
              <a:rPr lang="en-US" kern="1200" dirty="0"/>
              <a:t>. </a:t>
            </a:r>
            <a:r>
              <a:rPr lang="en-US" kern="1200" dirty="0" err="1"/>
              <a:t>Ut</a:t>
            </a:r>
            <a:r>
              <a:rPr lang="en-US" kern="1200" dirty="0"/>
              <a:t> </a:t>
            </a:r>
            <a:r>
              <a:rPr lang="en-US" kern="1200" dirty="0" err="1"/>
              <a:t>wisi</a:t>
            </a:r>
            <a:r>
              <a:rPr lang="en-US" kern="1200" dirty="0"/>
              <a:t> </a:t>
            </a:r>
            <a:r>
              <a:rPr lang="en-US" kern="1200" dirty="0" err="1"/>
              <a:t>enim</a:t>
            </a:r>
            <a:r>
              <a:rPr lang="en-US" kern="1200" dirty="0"/>
              <a:t> ad minim </a:t>
            </a:r>
            <a:r>
              <a:rPr lang="en-US" kern="1200" dirty="0" err="1"/>
              <a:t>veniam</a:t>
            </a:r>
            <a:r>
              <a:rPr lang="en-US" kern="1200" dirty="0"/>
              <a:t>, </a:t>
            </a:r>
            <a:r>
              <a:rPr lang="en-US" kern="1200" dirty="0" err="1"/>
              <a:t>quis</a:t>
            </a:r>
            <a:r>
              <a:rPr lang="en-US" kern="1200" dirty="0"/>
              <a:t> </a:t>
            </a:r>
            <a:r>
              <a:rPr lang="en-US" kern="1200" dirty="0" err="1"/>
              <a:t>nostrud</a:t>
            </a:r>
            <a:r>
              <a:rPr lang="en-US" kern="1200" dirty="0"/>
              <a:t> </a:t>
            </a:r>
            <a:r>
              <a:rPr lang="en-US" kern="1200" dirty="0" err="1"/>
              <a:t>exerci</a:t>
            </a:r>
            <a:r>
              <a:rPr lang="en-US" kern="1200" dirty="0"/>
              <a:t> </a:t>
            </a:r>
            <a:r>
              <a:rPr lang="en-US" kern="1200" dirty="0" err="1"/>
              <a:t>tation</a:t>
            </a:r>
            <a:r>
              <a:rPr lang="en-US" kern="1200" dirty="0"/>
              <a:t> </a:t>
            </a:r>
            <a:r>
              <a:rPr lang="en-US" kern="1200" dirty="0" err="1"/>
              <a:t>ullamcorper</a:t>
            </a:r>
            <a:r>
              <a:rPr lang="en-US" kern="1200" dirty="0"/>
              <a:t> </a:t>
            </a:r>
            <a:r>
              <a:rPr lang="en-US" kern="1200" dirty="0" err="1"/>
              <a:t>suscipit</a:t>
            </a:r>
            <a:r>
              <a:rPr lang="en-US" kern="1200" dirty="0"/>
              <a:t> </a:t>
            </a:r>
            <a:r>
              <a:rPr lang="en-US" kern="1200" dirty="0" err="1"/>
              <a:t>lobortis</a:t>
            </a:r>
            <a:r>
              <a:rPr lang="en-US" kern="1200" dirty="0"/>
              <a:t> </a:t>
            </a:r>
            <a:r>
              <a:rPr lang="en-US" kern="1200" dirty="0" err="1"/>
              <a:t>nisl</a:t>
            </a:r>
            <a:r>
              <a:rPr lang="en-US" kern="1200" dirty="0"/>
              <a:t> </a:t>
            </a:r>
            <a:r>
              <a:rPr lang="en-US" kern="1200" dirty="0" err="1"/>
              <a:t>ut</a:t>
            </a:r>
            <a:r>
              <a:rPr lang="en-US" kern="1200" dirty="0"/>
              <a:t> </a:t>
            </a:r>
            <a:r>
              <a:rPr lang="en-US" kern="1200" dirty="0" err="1"/>
              <a:t>aliquip</a:t>
            </a:r>
            <a:r>
              <a:rPr lang="en-US" kern="1200" dirty="0"/>
              <a:t> ex </a:t>
            </a:r>
            <a:r>
              <a:rPr lang="en-US" kern="1200" dirty="0" err="1"/>
              <a:t>ea</a:t>
            </a:r>
            <a:r>
              <a:rPr lang="en-US" kern="1200" dirty="0"/>
              <a:t> </a:t>
            </a:r>
            <a:r>
              <a:rPr lang="en-US" kern="1200" dirty="0" err="1"/>
              <a:t>commodo</a:t>
            </a:r>
            <a:r>
              <a:rPr lang="en-US" kern="1200" dirty="0"/>
              <a:t> </a:t>
            </a:r>
            <a:r>
              <a:rPr lang="en-US" kern="1200" dirty="0" err="1"/>
              <a:t>consequat</a:t>
            </a:r>
            <a:r>
              <a:rPr lang="en-US" kern="1200" dirty="0"/>
              <a:t>. </a:t>
            </a:r>
            <a:r>
              <a:rPr lang="en-US" kern="1200" dirty="0" err="1"/>
              <a:t>Duis</a:t>
            </a:r>
            <a:r>
              <a:rPr lang="en-US" kern="1200" dirty="0"/>
              <a:t> </a:t>
            </a:r>
            <a:r>
              <a:rPr lang="en-US" kern="1200" dirty="0" err="1"/>
              <a:t>autem</a:t>
            </a:r>
            <a:r>
              <a:rPr lang="en-US" kern="1200" dirty="0"/>
              <a:t> </a:t>
            </a:r>
            <a:r>
              <a:rPr lang="en-US" kern="1200" dirty="0" err="1"/>
              <a:t>vel</a:t>
            </a:r>
            <a:r>
              <a:rPr lang="en-US" kern="1200" dirty="0"/>
              <a:t> </a:t>
            </a:r>
            <a:r>
              <a:rPr lang="en-US" kern="1200" dirty="0" err="1"/>
              <a:t>eum</a:t>
            </a:r>
            <a:r>
              <a:rPr lang="en-US" kern="1200" dirty="0"/>
              <a:t> </a:t>
            </a:r>
            <a:r>
              <a:rPr lang="en-US" kern="1200" dirty="0" err="1"/>
              <a:t>iriure</a:t>
            </a:r>
            <a:r>
              <a:rPr lang="en-US" kern="1200" dirty="0"/>
              <a:t> dolor in </a:t>
            </a:r>
            <a:r>
              <a:rPr lang="en-US" kern="1200" dirty="0" err="1"/>
              <a:t>hendrerit</a:t>
            </a:r>
            <a:r>
              <a:rPr lang="en-US" kern="1200" dirty="0"/>
              <a:t> in </a:t>
            </a:r>
            <a:r>
              <a:rPr lang="en-US" kern="1200" dirty="0" err="1"/>
              <a:t>vulputate</a:t>
            </a:r>
            <a:r>
              <a:rPr lang="en-US" kern="1200" dirty="0"/>
              <a:t> </a:t>
            </a:r>
            <a:r>
              <a:rPr lang="en-US" kern="1200" dirty="0" err="1"/>
              <a:t>velit</a:t>
            </a:r>
            <a:r>
              <a:rPr lang="en-US" kern="1200" dirty="0"/>
              <a:t> </a:t>
            </a:r>
            <a:r>
              <a:rPr lang="en-US" kern="1200" dirty="0" err="1"/>
              <a:t>esse</a:t>
            </a:r>
            <a:r>
              <a:rPr lang="en-US" kern="1200" dirty="0"/>
              <a:t> </a:t>
            </a:r>
            <a:r>
              <a:rPr lang="en-US" kern="1200" dirty="0" err="1"/>
              <a:t>molestie</a:t>
            </a:r>
            <a:r>
              <a:rPr lang="en-US" kern="1200" dirty="0"/>
              <a:t> </a:t>
            </a:r>
            <a:r>
              <a:rPr lang="en-US" kern="1200" dirty="0" err="1"/>
              <a:t>consequat</a:t>
            </a:r>
            <a:r>
              <a:rPr lang="en-US" kern="1200" dirty="0"/>
              <a:t>, </a:t>
            </a:r>
            <a:r>
              <a:rPr lang="en-US" kern="1200" dirty="0" err="1"/>
              <a:t>vel</a:t>
            </a:r>
            <a:r>
              <a:rPr lang="en-US" kern="1200" dirty="0"/>
              <a:t> </a:t>
            </a:r>
            <a:r>
              <a:rPr lang="en-US" kern="1200" dirty="0" err="1"/>
              <a:t>illum</a:t>
            </a:r>
            <a:r>
              <a:rPr lang="en-US" kern="1200" dirty="0"/>
              <a:t> </a:t>
            </a:r>
            <a:r>
              <a:rPr lang="en-US" kern="1200" dirty="0" err="1"/>
              <a:t>dolore</a:t>
            </a:r>
            <a:r>
              <a:rPr lang="en-US" kern="1200" dirty="0"/>
              <a:t> </a:t>
            </a:r>
            <a:r>
              <a:rPr lang="en-US" kern="1200" dirty="0" err="1"/>
              <a:t>eu</a:t>
            </a:r>
            <a:r>
              <a:rPr lang="en-US" kern="1200" dirty="0"/>
              <a:t> </a:t>
            </a:r>
            <a:r>
              <a:rPr lang="en-US" kern="1200" dirty="0" err="1"/>
              <a:t>feugiat</a:t>
            </a:r>
            <a:r>
              <a:rPr lang="en-US" kern="1200" dirty="0"/>
              <a:t> </a:t>
            </a:r>
            <a:r>
              <a:rPr lang="en-US" kern="1200" dirty="0" err="1"/>
              <a:t>nulla</a:t>
            </a:r>
            <a:r>
              <a:rPr lang="en-US" kern="1200" dirty="0"/>
              <a:t> </a:t>
            </a:r>
            <a:r>
              <a:rPr lang="en-US" kern="1200" dirty="0" err="1"/>
              <a:t>facilisis</a:t>
            </a:r>
            <a:r>
              <a:rPr lang="en-US" kern="1200" dirty="0"/>
              <a:t> at </a:t>
            </a:r>
            <a:r>
              <a:rPr lang="en-US" kern="1200" dirty="0" err="1"/>
              <a:t>vero</a:t>
            </a:r>
            <a:r>
              <a:rPr lang="en-US" kern="1200" dirty="0"/>
              <a:t> </a:t>
            </a:r>
            <a:r>
              <a:rPr lang="en-US" kern="1200" dirty="0" err="1"/>
              <a:t>eros</a:t>
            </a:r>
            <a:r>
              <a:rPr lang="en-US" kern="1200" dirty="0"/>
              <a:t> et </a:t>
            </a:r>
            <a:r>
              <a:rPr lang="en-US" kern="1200" dirty="0" err="1"/>
              <a:t>accumsan</a:t>
            </a:r>
            <a:r>
              <a:rPr lang="en-US" kern="1200" dirty="0"/>
              <a:t> et </a:t>
            </a:r>
            <a:r>
              <a:rPr lang="en-US" kern="1200" dirty="0" err="1"/>
              <a:t>iusto</a:t>
            </a:r>
            <a:r>
              <a:rPr lang="en-US" kern="1200" dirty="0"/>
              <a:t> </a:t>
            </a:r>
            <a:r>
              <a:rPr lang="en-US" kern="1200" dirty="0" err="1"/>
              <a:t>odio</a:t>
            </a:r>
            <a:r>
              <a:rPr lang="en-US" kern="1200" dirty="0"/>
              <a:t> </a:t>
            </a:r>
            <a:r>
              <a:rPr lang="en-US" kern="1200" dirty="0" err="1"/>
              <a:t>dignissim</a:t>
            </a:r>
            <a:r>
              <a:rPr lang="en-US" kern="1200" dirty="0"/>
              <a:t> qui </a:t>
            </a:r>
            <a:r>
              <a:rPr lang="en-US" kern="1200" dirty="0" err="1"/>
              <a:t>blandit</a:t>
            </a:r>
            <a:r>
              <a:rPr lang="en-US" kern="1200" dirty="0"/>
              <a:t> </a:t>
            </a:r>
            <a:r>
              <a:rPr lang="en-US" kern="1200" dirty="0" err="1"/>
              <a:t>praesent</a:t>
            </a:r>
            <a:r>
              <a:rPr lang="en-US" kern="1200" dirty="0"/>
              <a:t> </a:t>
            </a:r>
            <a:r>
              <a:rPr lang="en-US" kern="1200" dirty="0" err="1"/>
              <a:t>luptatum</a:t>
            </a:r>
            <a:r>
              <a:rPr lang="en-US" kern="1200" dirty="0"/>
              <a:t> </a:t>
            </a:r>
            <a:r>
              <a:rPr lang="en-US" kern="1200" dirty="0" err="1"/>
              <a:t>zzril</a:t>
            </a:r>
            <a:r>
              <a:rPr lang="en-US" kern="1200" dirty="0"/>
              <a:t> </a:t>
            </a:r>
            <a:r>
              <a:rPr lang="en-US" kern="1200" dirty="0" err="1"/>
              <a:t>delenit</a:t>
            </a:r>
            <a:r>
              <a:rPr lang="en-US" kern="1200" dirty="0"/>
              <a:t> </a:t>
            </a:r>
            <a:r>
              <a:rPr lang="en-US" kern="1200" dirty="0" err="1"/>
              <a:t>augue</a:t>
            </a:r>
            <a:r>
              <a:rPr lang="en-US" kern="1200" dirty="0"/>
              <a:t> </a:t>
            </a:r>
            <a:r>
              <a:rPr lang="en-US" kern="1200" dirty="0" err="1"/>
              <a:t>duis</a:t>
            </a:r>
            <a:r>
              <a:rPr lang="en-US" kern="1200" dirty="0"/>
              <a:t>.</a:t>
            </a:r>
          </a:p>
        </p:txBody>
      </p:sp>
      <p:sp>
        <p:nvSpPr>
          <p:cNvPr id="19" name="Title 1"/>
          <p:cNvSpPr/>
          <p:nvPr userDrawn="1"/>
        </p:nvSpPr>
        <p:spPr>
          <a:xfrm>
            <a:off x="9960867" y="6357146"/>
            <a:ext cx="249382" cy="41521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b">
            <a:normAutofit/>
          </a:bodyPr>
          <a:lstStyle/>
          <a:p>
            <a:pPr algn="r">
              <a:lnSpc>
                <a:spcPct val="90000"/>
              </a:lnSpc>
              <a:defRPr sz="1400" spc="200">
                <a:solidFill>
                  <a:schemeClr val="accent3"/>
                </a:solidFill>
                <a:latin typeface="Acherus Grotesque"/>
                <a:ea typeface="Acherus Grotesque"/>
                <a:cs typeface="Acherus Grotesque"/>
                <a:sym typeface="Acherus Grotesque"/>
              </a:defRPr>
            </a:pPr>
            <a:r>
              <a:rPr lang="en-US" sz="1200" dirty="0">
                <a:solidFill>
                  <a:schemeClr val="accent1"/>
                </a:solidFill>
              </a:rPr>
              <a:t>/</a:t>
            </a:r>
            <a:endParaRPr sz="1200" dirty="0">
              <a:solidFill>
                <a:schemeClr val="accent1"/>
              </a:solidFill>
            </a:endParaRPr>
          </a:p>
        </p:txBody>
      </p:sp>
      <p:sp>
        <p:nvSpPr>
          <p:cNvPr id="25" name="Title 1"/>
          <p:cNvSpPr/>
          <p:nvPr userDrawn="1"/>
        </p:nvSpPr>
        <p:spPr>
          <a:xfrm>
            <a:off x="9960867" y="6357146"/>
            <a:ext cx="249382" cy="41521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b">
            <a:normAutofit/>
          </a:bodyPr>
          <a:lstStyle/>
          <a:p>
            <a:pPr algn="r">
              <a:lnSpc>
                <a:spcPct val="90000"/>
              </a:lnSpc>
              <a:defRPr sz="1400" spc="200">
                <a:solidFill>
                  <a:schemeClr val="accent3"/>
                </a:solidFill>
                <a:latin typeface="Acherus Grotesque"/>
                <a:ea typeface="Acherus Grotesque"/>
                <a:cs typeface="Acherus Grotesque"/>
                <a:sym typeface="Acherus Grotesque"/>
              </a:defRPr>
            </a:pPr>
            <a:r>
              <a:rPr lang="en-US" sz="1200" dirty="0">
                <a:solidFill>
                  <a:schemeClr val="accent1"/>
                </a:solidFill>
              </a:rPr>
              <a:t>/</a:t>
            </a:r>
            <a:endParaRPr sz="1200" dirty="0">
              <a:solidFill>
                <a:schemeClr val="accent1"/>
              </a:solidFill>
            </a:endParaRPr>
          </a:p>
        </p:txBody>
      </p:sp>
      <p:sp>
        <p:nvSpPr>
          <p:cNvPr id="26" name="Content Placeholder 51"/>
          <p:cNvSpPr>
            <a:spLocks noGrp="1"/>
          </p:cNvSpPr>
          <p:nvPr>
            <p:ph sz="quarter" idx="12" hasCustomPrompt="1"/>
          </p:nvPr>
        </p:nvSpPr>
        <p:spPr>
          <a:xfrm>
            <a:off x="10253113" y="6496767"/>
            <a:ext cx="2232233" cy="257174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FontTx/>
              <a:buNone/>
              <a:defRPr sz="1200" cap="all" spc="200" normalizeH="0" baseline="0">
                <a:latin typeface="Acherus Grotesque" charset="0"/>
              </a:defRPr>
            </a:lvl1pPr>
            <a:lvl2pPr marL="457200" indent="0">
              <a:buFontTx/>
              <a:buNone/>
              <a:defRPr sz="1400" cap="all" spc="200" normalizeH="0" baseline="0">
                <a:latin typeface="Acherus Grotesque" charset="0"/>
              </a:defRPr>
            </a:lvl2pPr>
            <a:lvl3pPr marL="914400" indent="0">
              <a:buFontTx/>
              <a:buNone/>
              <a:defRPr sz="1400" cap="all" spc="200" normalizeH="0" baseline="0">
                <a:latin typeface="Acherus Grotesque" charset="0"/>
              </a:defRPr>
            </a:lvl3pPr>
            <a:lvl4pPr marL="1371600" indent="0">
              <a:buFontTx/>
              <a:buNone/>
              <a:defRPr sz="1400" cap="all" spc="200" normalizeH="0" baseline="0">
                <a:latin typeface="Acherus Grotesque" charset="0"/>
              </a:defRPr>
            </a:lvl4pPr>
            <a:lvl5pPr marL="1828800" indent="0">
              <a:buFontTx/>
              <a:buNone/>
              <a:defRPr sz="1400" cap="all" spc="200" normalizeH="0" baseline="0">
                <a:latin typeface="Acherus Grotesque" charset="0"/>
              </a:defRPr>
            </a:lvl5pPr>
          </a:lstStyle>
          <a:p>
            <a:pPr lvl="0"/>
            <a:r>
              <a:rPr lang="en-US" dirty="0"/>
              <a:t>Section title</a:t>
            </a:r>
          </a:p>
        </p:txBody>
      </p:sp>
      <p:sp>
        <p:nvSpPr>
          <p:cNvPr id="27" name="Content Placeholder 51"/>
          <p:cNvSpPr>
            <a:spLocks noGrp="1"/>
          </p:cNvSpPr>
          <p:nvPr>
            <p:ph sz="quarter" idx="13" hasCustomPrompt="1"/>
          </p:nvPr>
        </p:nvSpPr>
        <p:spPr>
          <a:xfrm>
            <a:off x="9234853" y="6496767"/>
            <a:ext cx="765926" cy="26122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r">
              <a:buFontTx/>
              <a:buNone/>
              <a:defRPr sz="1200" cap="all" spc="200" normalizeH="0" baseline="0">
                <a:solidFill>
                  <a:schemeClr val="bg2">
                    <a:lumMod val="40000"/>
                    <a:lumOff val="60000"/>
                  </a:schemeClr>
                </a:solidFill>
                <a:latin typeface="Acherus Grotesque" charset="0"/>
              </a:defRPr>
            </a:lvl1pPr>
            <a:lvl2pPr marL="457200" indent="0">
              <a:buFontTx/>
              <a:buNone/>
              <a:defRPr sz="1400" cap="all" spc="200" normalizeH="0" baseline="0">
                <a:latin typeface="Acherus Grotesque" charset="0"/>
              </a:defRPr>
            </a:lvl2pPr>
            <a:lvl3pPr marL="914400" indent="0">
              <a:buFontTx/>
              <a:buNone/>
              <a:defRPr sz="1400" cap="all" spc="200" normalizeH="0" baseline="0">
                <a:latin typeface="Acherus Grotesque" charset="0"/>
              </a:defRPr>
            </a:lvl3pPr>
            <a:lvl4pPr marL="1371600" indent="0">
              <a:buFontTx/>
              <a:buNone/>
              <a:defRPr sz="1400" cap="all" spc="200" normalizeH="0" baseline="0">
                <a:latin typeface="Acherus Grotesque" charset="0"/>
              </a:defRPr>
            </a:lvl4pPr>
            <a:lvl5pPr marL="1828800" indent="0">
              <a:buFontTx/>
              <a:buNone/>
              <a:defRPr sz="1400" cap="all" spc="200" normalizeH="0" baseline="0">
                <a:latin typeface="Acherus Grotesque" charset="0"/>
              </a:defRPr>
            </a:lvl5pPr>
          </a:lstStyle>
          <a:p>
            <a:pPr lvl="0"/>
            <a:r>
              <a:rPr lang="en-US" dirty="0"/>
              <a:t>01</a:t>
            </a:r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ight text + alt.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VT-grid-02.png" descr="VT-grid-02.png"/>
          <p:cNvPicPr>
            <a:picLocks noChangeAspect="1"/>
          </p:cNvPicPr>
          <p:nvPr userDrawn="1"/>
        </p:nvPicPr>
        <p:blipFill>
          <a:blip r:embed="rId2">
            <a:extLst/>
          </a:blip>
          <a:stretch>
            <a:fillRect/>
          </a:stretch>
        </p:blipFill>
        <p:spPr>
          <a:xfrm>
            <a:off x="3750490" y="6346269"/>
            <a:ext cx="10600807" cy="6858001"/>
          </a:xfrm>
          <a:prstGeom prst="rect">
            <a:avLst/>
          </a:prstGeom>
          <a:ln w="12700">
            <a:miter lim="400000"/>
          </a:ln>
        </p:spPr>
      </p:pic>
      <p:sp>
        <p:nvSpPr>
          <p:cNvPr id="14" name="Content Placeholder 15"/>
          <p:cNvSpPr>
            <a:spLocks noGrp="1"/>
          </p:cNvSpPr>
          <p:nvPr>
            <p:ph sz="quarter" idx="10" hasCustomPrompt="1"/>
          </p:nvPr>
        </p:nvSpPr>
        <p:spPr>
          <a:xfrm>
            <a:off x="8115602" y="1481238"/>
            <a:ext cx="3952875" cy="592137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914400" rtl="0" fontAlgn="auto" latinLnBrk="0" hangingPunct="0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 kumimoji="0" lang="en-US" sz="1400" b="0" i="0" u="none" strike="noStrike" cap="all" spc="200" normalizeH="0" baseline="0" dirty="0">
                <a:ln>
                  <a:noFill/>
                </a:ln>
                <a:solidFill>
                  <a:schemeClr val="accent1"/>
                </a:solidFill>
                <a:effectLst/>
                <a:uFillTx/>
                <a:latin typeface="Acherus Grotesque"/>
                <a:ea typeface="Acherus Grotesque"/>
                <a:cs typeface="Acherus Grotesque"/>
                <a:sym typeface="Acherus Grotesque"/>
              </a:defRPr>
            </a:lvl1pPr>
          </a:lstStyle>
          <a:p>
            <a:pPr>
              <a:lnSpc>
                <a:spcPts val="2100"/>
              </a:lnSpc>
            </a:pPr>
            <a:r>
              <a:rPr lang="en-US" dirty="0"/>
              <a:t>PLACE A SHORT HEADER SENTENCE HERE.</a:t>
            </a:r>
          </a:p>
        </p:txBody>
      </p:sp>
      <p:sp>
        <p:nvSpPr>
          <p:cNvPr id="15" name="Content Placeholder 8"/>
          <p:cNvSpPr>
            <a:spLocks noGrp="1"/>
          </p:cNvSpPr>
          <p:nvPr>
            <p:ph sz="quarter" idx="11" hasCustomPrompt="1"/>
          </p:nvPr>
        </p:nvSpPr>
        <p:spPr>
          <a:xfrm>
            <a:off x="8115602" y="2134132"/>
            <a:ext cx="2800350" cy="3643312"/>
          </a:xfrm>
          <a:prstGeom prst="rect">
            <a:avLst/>
          </a:prstGeom>
        </p:spPr>
        <p:txBody>
          <a:bodyPr/>
          <a:lstStyle>
            <a:lvl1pPr marL="0" marR="0" indent="0" algn="l" defTabSz="914400" rtl="0" fontAlgn="auto" latinLnBrk="0" hangingPunct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1200" b="0" i="0" u="none" strike="noStrike" kern="1200" cap="none" spc="0" normalizeH="0" baseline="0" smtClean="0">
                <a:ln>
                  <a:noFill/>
                </a:ln>
                <a:solidFill>
                  <a:srgbClr val="585C5E"/>
                </a:solidFill>
                <a:effectLst/>
                <a:uFillTx/>
                <a:latin typeface="Crimson Text Roman"/>
                <a:ea typeface="Crimson Text Roman"/>
                <a:cs typeface="Crimson Text Roman"/>
                <a:sym typeface="Crimson Text Roman"/>
              </a:defRPr>
            </a:lvl1pPr>
            <a:lvl2pPr marL="0" marR="0" indent="0" algn="l" defTabSz="914400" rtl="0" fontAlgn="auto" latinLnBrk="0" hangingPunct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1200" b="0" i="0" u="none" strike="noStrike" kern="1200" cap="none" spc="0" normalizeH="0" baseline="0" smtClean="0">
                <a:ln>
                  <a:noFill/>
                </a:ln>
                <a:solidFill>
                  <a:srgbClr val="585C5E"/>
                </a:solidFill>
                <a:effectLst/>
                <a:uFillTx/>
                <a:latin typeface="Crimson Text Roman"/>
                <a:ea typeface="Crimson Text Roman"/>
                <a:cs typeface="Crimson Text Roman"/>
                <a:sym typeface="Crimson Text Roman"/>
              </a:defRPr>
            </a:lvl2pPr>
            <a:lvl3pPr marL="0" marR="0" indent="0" algn="l" defTabSz="914400" rtl="0" fontAlgn="auto" latinLnBrk="0" hangingPunct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1200" b="0" i="0" u="none" strike="noStrike" kern="1200" cap="none" spc="0" normalizeH="0" baseline="0" smtClean="0">
                <a:ln>
                  <a:noFill/>
                </a:ln>
                <a:solidFill>
                  <a:srgbClr val="585C5E"/>
                </a:solidFill>
                <a:effectLst/>
                <a:uFillTx/>
                <a:latin typeface="Crimson Text Roman"/>
                <a:ea typeface="Crimson Text Roman"/>
                <a:cs typeface="Crimson Text Roman"/>
                <a:sym typeface="Crimson Text Roman"/>
              </a:defRPr>
            </a:lvl3pPr>
            <a:lvl4pPr marL="0" marR="0" indent="0" algn="l" defTabSz="914400" rtl="0" fontAlgn="auto" latinLnBrk="0" hangingPunct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1200" b="0" i="0" u="none" strike="noStrike" kern="1200" cap="none" spc="0" normalizeH="0" baseline="0" smtClean="0">
                <a:ln>
                  <a:noFill/>
                </a:ln>
                <a:solidFill>
                  <a:srgbClr val="585C5E"/>
                </a:solidFill>
                <a:effectLst/>
                <a:uFillTx/>
                <a:latin typeface="Crimson Text Roman"/>
                <a:ea typeface="Crimson Text Roman"/>
                <a:cs typeface="Crimson Text Roman"/>
                <a:sym typeface="Crimson Text Roman"/>
              </a:defRPr>
            </a:lvl4pPr>
          </a:lstStyle>
          <a:p>
            <a:pPr>
              <a:lnSpc>
                <a:spcPts val="1800"/>
              </a:lnSpc>
            </a:pPr>
            <a:r>
              <a:rPr lang="en-US" kern="1200" dirty="0" err="1"/>
              <a:t>Lorem</a:t>
            </a:r>
            <a:r>
              <a:rPr lang="en-US" kern="1200" dirty="0"/>
              <a:t> </a:t>
            </a:r>
            <a:r>
              <a:rPr lang="en-US" kern="1200" dirty="0" err="1"/>
              <a:t>ipsum</a:t>
            </a:r>
            <a:r>
              <a:rPr lang="en-US" kern="1200" dirty="0"/>
              <a:t> dolor sit </a:t>
            </a:r>
            <a:r>
              <a:rPr lang="en-US" kern="1200" dirty="0" err="1"/>
              <a:t>amet</a:t>
            </a:r>
            <a:r>
              <a:rPr lang="en-US" kern="1200" dirty="0"/>
              <a:t>, </a:t>
            </a:r>
            <a:r>
              <a:rPr lang="en-US" kern="1200" dirty="0" err="1"/>
              <a:t>consectetuer</a:t>
            </a:r>
            <a:r>
              <a:rPr lang="en-US" kern="1200" dirty="0"/>
              <a:t> </a:t>
            </a:r>
            <a:r>
              <a:rPr lang="en-US" kern="1200" dirty="0" err="1"/>
              <a:t>adipiscing</a:t>
            </a:r>
            <a:r>
              <a:rPr lang="en-US" kern="1200" dirty="0"/>
              <a:t> </a:t>
            </a:r>
            <a:r>
              <a:rPr lang="en-US" kern="1200" dirty="0" err="1"/>
              <a:t>elit</a:t>
            </a:r>
            <a:r>
              <a:rPr lang="en-US" kern="1200" dirty="0"/>
              <a:t>, </a:t>
            </a:r>
            <a:r>
              <a:rPr lang="en-US" kern="1200" dirty="0" err="1"/>
              <a:t>sed</a:t>
            </a:r>
            <a:r>
              <a:rPr lang="en-US" kern="1200" dirty="0"/>
              <a:t> </a:t>
            </a:r>
            <a:r>
              <a:rPr lang="en-US" kern="1200" dirty="0" err="1"/>
              <a:t>diam</a:t>
            </a:r>
            <a:r>
              <a:rPr lang="en-US" kern="1200" dirty="0"/>
              <a:t> </a:t>
            </a:r>
            <a:r>
              <a:rPr lang="en-US" kern="1200" dirty="0" err="1"/>
              <a:t>nonummy</a:t>
            </a:r>
            <a:r>
              <a:rPr lang="en-US" kern="1200" dirty="0"/>
              <a:t> </a:t>
            </a:r>
            <a:r>
              <a:rPr lang="en-US" kern="1200" dirty="0" err="1"/>
              <a:t>nibh</a:t>
            </a:r>
            <a:r>
              <a:rPr lang="en-US" kern="1200" dirty="0"/>
              <a:t> </a:t>
            </a:r>
            <a:r>
              <a:rPr lang="en-US" kern="1200" dirty="0" err="1"/>
              <a:t>euismod</a:t>
            </a:r>
            <a:r>
              <a:rPr lang="en-US" kern="1200" dirty="0"/>
              <a:t> </a:t>
            </a:r>
            <a:r>
              <a:rPr lang="en-US" kern="1200" dirty="0" err="1"/>
              <a:t>tincidunt</a:t>
            </a:r>
            <a:r>
              <a:rPr lang="en-US" kern="1200" dirty="0"/>
              <a:t> </a:t>
            </a:r>
            <a:r>
              <a:rPr lang="en-US" kern="1200" dirty="0" err="1"/>
              <a:t>ut</a:t>
            </a:r>
            <a:r>
              <a:rPr lang="en-US" kern="1200" dirty="0"/>
              <a:t> </a:t>
            </a:r>
            <a:r>
              <a:rPr lang="en-US" kern="1200" dirty="0" err="1"/>
              <a:t>laoreet</a:t>
            </a:r>
            <a:r>
              <a:rPr lang="en-US" kern="1200" dirty="0"/>
              <a:t> </a:t>
            </a:r>
            <a:r>
              <a:rPr lang="en-US" kern="1200" dirty="0" err="1"/>
              <a:t>dolore</a:t>
            </a:r>
            <a:r>
              <a:rPr lang="en-US" kern="1200" dirty="0"/>
              <a:t> magna </a:t>
            </a:r>
            <a:r>
              <a:rPr lang="en-US" kern="1200" dirty="0" err="1"/>
              <a:t>aliquam</a:t>
            </a:r>
            <a:r>
              <a:rPr lang="en-US" kern="1200" dirty="0"/>
              <a:t> </a:t>
            </a:r>
            <a:r>
              <a:rPr lang="en-US" kern="1200" dirty="0" err="1"/>
              <a:t>erat</a:t>
            </a:r>
            <a:r>
              <a:rPr lang="en-US" kern="1200" dirty="0"/>
              <a:t> </a:t>
            </a:r>
            <a:r>
              <a:rPr lang="en-US" kern="1200" dirty="0" err="1"/>
              <a:t>volutpat</a:t>
            </a:r>
            <a:r>
              <a:rPr lang="en-US" kern="1200" dirty="0"/>
              <a:t>. </a:t>
            </a:r>
            <a:r>
              <a:rPr lang="en-US" kern="1200" dirty="0" err="1"/>
              <a:t>Ut</a:t>
            </a:r>
            <a:r>
              <a:rPr lang="en-US" kern="1200" dirty="0"/>
              <a:t> </a:t>
            </a:r>
            <a:r>
              <a:rPr lang="en-US" kern="1200" dirty="0" err="1"/>
              <a:t>wisi</a:t>
            </a:r>
            <a:r>
              <a:rPr lang="en-US" kern="1200" dirty="0"/>
              <a:t> </a:t>
            </a:r>
            <a:r>
              <a:rPr lang="en-US" kern="1200" dirty="0" err="1"/>
              <a:t>enim</a:t>
            </a:r>
            <a:r>
              <a:rPr lang="en-US" kern="1200" dirty="0"/>
              <a:t> ad minim </a:t>
            </a:r>
            <a:r>
              <a:rPr lang="en-US" kern="1200" dirty="0" err="1"/>
              <a:t>veniam</a:t>
            </a:r>
            <a:r>
              <a:rPr lang="en-US" kern="1200" dirty="0"/>
              <a:t>, </a:t>
            </a:r>
            <a:r>
              <a:rPr lang="en-US" kern="1200" dirty="0" err="1"/>
              <a:t>quis</a:t>
            </a:r>
            <a:r>
              <a:rPr lang="en-US" kern="1200" dirty="0"/>
              <a:t> </a:t>
            </a:r>
            <a:r>
              <a:rPr lang="en-US" kern="1200" dirty="0" err="1"/>
              <a:t>nostrud</a:t>
            </a:r>
            <a:r>
              <a:rPr lang="en-US" kern="1200" dirty="0"/>
              <a:t> </a:t>
            </a:r>
            <a:r>
              <a:rPr lang="en-US" kern="1200" dirty="0" err="1"/>
              <a:t>exerci</a:t>
            </a:r>
            <a:r>
              <a:rPr lang="en-US" kern="1200" dirty="0"/>
              <a:t> </a:t>
            </a:r>
            <a:r>
              <a:rPr lang="en-US" kern="1200" dirty="0" err="1"/>
              <a:t>tation</a:t>
            </a:r>
            <a:r>
              <a:rPr lang="en-US" kern="1200" dirty="0"/>
              <a:t> </a:t>
            </a:r>
            <a:r>
              <a:rPr lang="en-US" kern="1200" dirty="0" err="1"/>
              <a:t>ullamcorper</a:t>
            </a:r>
            <a:r>
              <a:rPr lang="en-US" kern="1200" dirty="0"/>
              <a:t> </a:t>
            </a:r>
            <a:r>
              <a:rPr lang="en-US" kern="1200" dirty="0" err="1"/>
              <a:t>suscipit</a:t>
            </a:r>
            <a:r>
              <a:rPr lang="en-US" kern="1200" dirty="0"/>
              <a:t> </a:t>
            </a:r>
            <a:r>
              <a:rPr lang="en-US" kern="1200" dirty="0" err="1"/>
              <a:t>lobortis</a:t>
            </a:r>
            <a:r>
              <a:rPr lang="en-US" kern="1200" dirty="0"/>
              <a:t> </a:t>
            </a:r>
            <a:r>
              <a:rPr lang="en-US" kern="1200" dirty="0" err="1"/>
              <a:t>nisl</a:t>
            </a:r>
            <a:r>
              <a:rPr lang="en-US" kern="1200" dirty="0"/>
              <a:t> </a:t>
            </a:r>
            <a:r>
              <a:rPr lang="en-US" kern="1200" dirty="0" err="1"/>
              <a:t>ut</a:t>
            </a:r>
            <a:r>
              <a:rPr lang="en-US" kern="1200" dirty="0"/>
              <a:t> </a:t>
            </a:r>
            <a:r>
              <a:rPr lang="en-US" kern="1200" dirty="0" err="1"/>
              <a:t>aliquip</a:t>
            </a:r>
            <a:r>
              <a:rPr lang="en-US" kern="1200" dirty="0"/>
              <a:t> ex </a:t>
            </a:r>
            <a:r>
              <a:rPr lang="en-US" kern="1200" dirty="0" err="1"/>
              <a:t>ea</a:t>
            </a:r>
            <a:r>
              <a:rPr lang="en-US" kern="1200" dirty="0"/>
              <a:t> </a:t>
            </a:r>
            <a:r>
              <a:rPr lang="en-US" kern="1200" dirty="0" err="1"/>
              <a:t>commodo</a:t>
            </a:r>
            <a:r>
              <a:rPr lang="en-US" kern="1200" dirty="0"/>
              <a:t> </a:t>
            </a:r>
            <a:r>
              <a:rPr lang="en-US" kern="1200" dirty="0" err="1"/>
              <a:t>consequat</a:t>
            </a:r>
            <a:r>
              <a:rPr lang="en-US" kern="1200" dirty="0"/>
              <a:t>. </a:t>
            </a:r>
            <a:r>
              <a:rPr lang="en-US" kern="1200" dirty="0" err="1"/>
              <a:t>Duis</a:t>
            </a:r>
            <a:r>
              <a:rPr lang="en-US" kern="1200" dirty="0"/>
              <a:t> </a:t>
            </a:r>
            <a:r>
              <a:rPr lang="en-US" kern="1200" dirty="0" err="1"/>
              <a:t>autem</a:t>
            </a:r>
            <a:r>
              <a:rPr lang="en-US" kern="1200" dirty="0"/>
              <a:t> </a:t>
            </a:r>
            <a:r>
              <a:rPr lang="en-US" kern="1200" dirty="0" err="1"/>
              <a:t>vel</a:t>
            </a:r>
            <a:r>
              <a:rPr lang="en-US" kern="1200" dirty="0"/>
              <a:t> </a:t>
            </a:r>
            <a:r>
              <a:rPr lang="en-US" kern="1200" dirty="0" err="1"/>
              <a:t>eum</a:t>
            </a:r>
            <a:r>
              <a:rPr lang="en-US" kern="1200" dirty="0"/>
              <a:t> </a:t>
            </a:r>
            <a:r>
              <a:rPr lang="en-US" kern="1200" dirty="0" err="1"/>
              <a:t>iriure</a:t>
            </a:r>
            <a:r>
              <a:rPr lang="en-US" kern="1200" dirty="0"/>
              <a:t> dolor in </a:t>
            </a:r>
            <a:r>
              <a:rPr lang="en-US" kern="1200" dirty="0" err="1"/>
              <a:t>hendrerit</a:t>
            </a:r>
            <a:r>
              <a:rPr lang="en-US" kern="1200" dirty="0"/>
              <a:t> in </a:t>
            </a:r>
            <a:r>
              <a:rPr lang="en-US" kern="1200" dirty="0" err="1"/>
              <a:t>vulputate</a:t>
            </a:r>
            <a:r>
              <a:rPr lang="en-US" kern="1200" dirty="0"/>
              <a:t> </a:t>
            </a:r>
            <a:r>
              <a:rPr lang="en-US" kern="1200" dirty="0" err="1"/>
              <a:t>velit</a:t>
            </a:r>
            <a:r>
              <a:rPr lang="en-US" kern="1200" dirty="0"/>
              <a:t> </a:t>
            </a:r>
            <a:r>
              <a:rPr lang="en-US" kern="1200" dirty="0" err="1"/>
              <a:t>esse</a:t>
            </a:r>
            <a:r>
              <a:rPr lang="en-US" kern="1200" dirty="0"/>
              <a:t> </a:t>
            </a:r>
            <a:r>
              <a:rPr lang="en-US" kern="1200" dirty="0" err="1"/>
              <a:t>molestie</a:t>
            </a:r>
            <a:r>
              <a:rPr lang="en-US" kern="1200" dirty="0"/>
              <a:t> </a:t>
            </a:r>
            <a:r>
              <a:rPr lang="en-US" kern="1200" dirty="0" err="1"/>
              <a:t>consequat</a:t>
            </a:r>
            <a:r>
              <a:rPr lang="en-US" kern="1200" dirty="0"/>
              <a:t>, </a:t>
            </a:r>
            <a:r>
              <a:rPr lang="en-US" kern="1200" dirty="0" err="1"/>
              <a:t>vel</a:t>
            </a:r>
            <a:r>
              <a:rPr lang="en-US" kern="1200" dirty="0"/>
              <a:t> </a:t>
            </a:r>
            <a:r>
              <a:rPr lang="en-US" kern="1200" dirty="0" err="1"/>
              <a:t>illum</a:t>
            </a:r>
            <a:r>
              <a:rPr lang="en-US" kern="1200" dirty="0"/>
              <a:t> </a:t>
            </a:r>
            <a:r>
              <a:rPr lang="en-US" kern="1200" dirty="0" err="1"/>
              <a:t>dolore</a:t>
            </a:r>
            <a:r>
              <a:rPr lang="en-US" kern="1200" dirty="0"/>
              <a:t> </a:t>
            </a:r>
            <a:r>
              <a:rPr lang="en-US" kern="1200" dirty="0" err="1"/>
              <a:t>eu</a:t>
            </a:r>
            <a:r>
              <a:rPr lang="en-US" kern="1200" dirty="0"/>
              <a:t> </a:t>
            </a:r>
            <a:r>
              <a:rPr lang="en-US" kern="1200" dirty="0" err="1"/>
              <a:t>feugiat</a:t>
            </a:r>
            <a:r>
              <a:rPr lang="en-US" kern="1200" dirty="0"/>
              <a:t> </a:t>
            </a:r>
            <a:r>
              <a:rPr lang="en-US" kern="1200" dirty="0" err="1"/>
              <a:t>nulla</a:t>
            </a:r>
            <a:r>
              <a:rPr lang="en-US" kern="1200" dirty="0"/>
              <a:t> </a:t>
            </a:r>
            <a:r>
              <a:rPr lang="en-US" kern="1200" dirty="0" err="1"/>
              <a:t>facilisis</a:t>
            </a:r>
            <a:r>
              <a:rPr lang="en-US" kern="1200" dirty="0"/>
              <a:t> at </a:t>
            </a:r>
            <a:r>
              <a:rPr lang="en-US" kern="1200" dirty="0" err="1"/>
              <a:t>vero</a:t>
            </a:r>
            <a:r>
              <a:rPr lang="en-US" kern="1200" dirty="0"/>
              <a:t> </a:t>
            </a:r>
            <a:r>
              <a:rPr lang="en-US" kern="1200" dirty="0" err="1"/>
              <a:t>eros</a:t>
            </a:r>
            <a:r>
              <a:rPr lang="en-US" kern="1200" dirty="0"/>
              <a:t> et </a:t>
            </a:r>
            <a:r>
              <a:rPr lang="en-US" kern="1200" dirty="0" err="1"/>
              <a:t>accumsan</a:t>
            </a:r>
            <a:r>
              <a:rPr lang="en-US" kern="1200" dirty="0"/>
              <a:t> et </a:t>
            </a:r>
            <a:r>
              <a:rPr lang="en-US" kern="1200" dirty="0" err="1"/>
              <a:t>iusto</a:t>
            </a:r>
            <a:r>
              <a:rPr lang="en-US" kern="1200" dirty="0"/>
              <a:t> </a:t>
            </a:r>
            <a:r>
              <a:rPr lang="en-US" kern="1200" dirty="0" err="1"/>
              <a:t>odio</a:t>
            </a:r>
            <a:r>
              <a:rPr lang="en-US" kern="1200" dirty="0"/>
              <a:t> </a:t>
            </a:r>
            <a:r>
              <a:rPr lang="en-US" kern="1200" dirty="0" err="1"/>
              <a:t>dignissim</a:t>
            </a:r>
            <a:r>
              <a:rPr lang="en-US" kern="1200" dirty="0"/>
              <a:t> qui </a:t>
            </a:r>
            <a:r>
              <a:rPr lang="en-US" kern="1200" dirty="0" err="1"/>
              <a:t>blandit</a:t>
            </a:r>
            <a:r>
              <a:rPr lang="en-US" kern="1200" dirty="0"/>
              <a:t> </a:t>
            </a:r>
            <a:r>
              <a:rPr lang="en-US" kern="1200" dirty="0" err="1"/>
              <a:t>praesent</a:t>
            </a:r>
            <a:r>
              <a:rPr lang="en-US" kern="1200" dirty="0"/>
              <a:t> </a:t>
            </a:r>
            <a:r>
              <a:rPr lang="en-US" kern="1200" dirty="0" err="1"/>
              <a:t>luptatum</a:t>
            </a:r>
            <a:r>
              <a:rPr lang="en-US" kern="1200" dirty="0"/>
              <a:t> </a:t>
            </a:r>
            <a:r>
              <a:rPr lang="en-US" kern="1200" dirty="0" err="1"/>
              <a:t>zzril</a:t>
            </a:r>
            <a:r>
              <a:rPr lang="en-US" kern="1200" dirty="0"/>
              <a:t> </a:t>
            </a:r>
            <a:r>
              <a:rPr lang="en-US" kern="1200" dirty="0" err="1"/>
              <a:t>delenit</a:t>
            </a:r>
            <a:r>
              <a:rPr lang="en-US" kern="1200" dirty="0"/>
              <a:t> </a:t>
            </a:r>
            <a:r>
              <a:rPr lang="en-US" kern="1200" dirty="0" err="1"/>
              <a:t>augue</a:t>
            </a:r>
            <a:r>
              <a:rPr lang="en-US" kern="1200" dirty="0"/>
              <a:t> </a:t>
            </a:r>
            <a:r>
              <a:rPr lang="en-US" kern="1200" dirty="0" err="1"/>
              <a:t>duis</a:t>
            </a:r>
            <a:r>
              <a:rPr lang="en-US" kern="1200" dirty="0"/>
              <a:t>.</a:t>
            </a:r>
          </a:p>
        </p:txBody>
      </p:sp>
      <p:sp>
        <p:nvSpPr>
          <p:cNvPr id="16" name="Title 1"/>
          <p:cNvSpPr/>
          <p:nvPr userDrawn="1"/>
        </p:nvSpPr>
        <p:spPr>
          <a:xfrm>
            <a:off x="842024" y="6290784"/>
            <a:ext cx="249382" cy="41521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b">
            <a:normAutofit/>
          </a:bodyPr>
          <a:lstStyle/>
          <a:p>
            <a:pPr algn="r">
              <a:lnSpc>
                <a:spcPct val="90000"/>
              </a:lnSpc>
              <a:defRPr sz="1400" spc="200">
                <a:solidFill>
                  <a:schemeClr val="accent3"/>
                </a:solidFill>
                <a:latin typeface="Acherus Grotesque"/>
                <a:ea typeface="Acherus Grotesque"/>
                <a:cs typeface="Acherus Grotesque"/>
                <a:sym typeface="Acherus Grotesque"/>
              </a:defRPr>
            </a:pPr>
            <a:r>
              <a:rPr lang="en-US" sz="2000" dirty="0">
                <a:solidFill>
                  <a:srgbClr val="E87822"/>
                </a:solidFill>
              </a:rPr>
              <a:t>/</a:t>
            </a:r>
            <a:endParaRPr sz="2000" dirty="0">
              <a:solidFill>
                <a:srgbClr val="E87822"/>
              </a:solidFill>
            </a:endParaRPr>
          </a:p>
        </p:txBody>
      </p:sp>
      <p:sp>
        <p:nvSpPr>
          <p:cNvPr id="17" name="Content Placeholder 51"/>
          <p:cNvSpPr>
            <a:spLocks noGrp="1"/>
          </p:cNvSpPr>
          <p:nvPr>
            <p:ph sz="quarter" idx="12" hasCustomPrompt="1"/>
          </p:nvPr>
        </p:nvSpPr>
        <p:spPr>
          <a:xfrm>
            <a:off x="1117336" y="6345735"/>
            <a:ext cx="2633154" cy="257174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FontTx/>
              <a:buNone/>
              <a:defRPr sz="2000" cap="all" spc="200" normalizeH="0" baseline="0">
                <a:latin typeface="Acherus Grotesque" charset="0"/>
              </a:defRPr>
            </a:lvl1pPr>
            <a:lvl2pPr marL="457200" indent="0">
              <a:buFontTx/>
              <a:buNone/>
              <a:defRPr sz="1400" cap="all" spc="200" normalizeH="0" baseline="0">
                <a:latin typeface="Acherus Grotesque" charset="0"/>
              </a:defRPr>
            </a:lvl2pPr>
            <a:lvl3pPr marL="914400" indent="0">
              <a:buFontTx/>
              <a:buNone/>
              <a:defRPr sz="1400" cap="all" spc="200" normalizeH="0" baseline="0">
                <a:latin typeface="Acherus Grotesque" charset="0"/>
              </a:defRPr>
            </a:lvl3pPr>
            <a:lvl4pPr marL="1371600" indent="0">
              <a:buFontTx/>
              <a:buNone/>
              <a:defRPr sz="1400" cap="all" spc="200" normalizeH="0" baseline="0">
                <a:latin typeface="Acherus Grotesque" charset="0"/>
              </a:defRPr>
            </a:lvl4pPr>
            <a:lvl5pPr marL="1828800" indent="0">
              <a:buFontTx/>
              <a:buNone/>
              <a:defRPr sz="1400" cap="all" spc="200" normalizeH="0" baseline="0">
                <a:latin typeface="Acherus Grotesque" charset="0"/>
              </a:defRPr>
            </a:lvl5pPr>
          </a:lstStyle>
          <a:p>
            <a:pPr lvl="0"/>
            <a:r>
              <a:rPr lang="en-US" dirty="0"/>
              <a:t>Section title</a:t>
            </a:r>
          </a:p>
        </p:txBody>
      </p:sp>
      <p:sp>
        <p:nvSpPr>
          <p:cNvPr id="18" name="Content Placeholder 51"/>
          <p:cNvSpPr>
            <a:spLocks noGrp="1"/>
          </p:cNvSpPr>
          <p:nvPr>
            <p:ph sz="quarter" idx="13" hasCustomPrompt="1"/>
          </p:nvPr>
        </p:nvSpPr>
        <p:spPr>
          <a:xfrm>
            <a:off x="99076" y="6345735"/>
            <a:ext cx="765926" cy="26122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r">
              <a:buFontTx/>
              <a:buNone/>
              <a:defRPr sz="2000" cap="all" spc="200" normalizeH="0" baseline="0">
                <a:solidFill>
                  <a:srgbClr val="E87822"/>
                </a:solidFill>
                <a:latin typeface="Acherus Grotesque" charset="0"/>
              </a:defRPr>
            </a:lvl1pPr>
            <a:lvl2pPr marL="457200" indent="0">
              <a:buFontTx/>
              <a:buNone/>
              <a:defRPr sz="1400" cap="all" spc="200" normalizeH="0" baseline="0">
                <a:latin typeface="Acherus Grotesque" charset="0"/>
              </a:defRPr>
            </a:lvl2pPr>
            <a:lvl3pPr marL="914400" indent="0">
              <a:buFontTx/>
              <a:buNone/>
              <a:defRPr sz="1400" cap="all" spc="200" normalizeH="0" baseline="0">
                <a:latin typeface="Acherus Grotesque" charset="0"/>
              </a:defRPr>
            </a:lvl3pPr>
            <a:lvl4pPr marL="1371600" indent="0">
              <a:buFontTx/>
              <a:buNone/>
              <a:defRPr sz="1400" cap="all" spc="200" normalizeH="0" baseline="0">
                <a:latin typeface="Acherus Grotesque" charset="0"/>
              </a:defRPr>
            </a:lvl4pPr>
            <a:lvl5pPr marL="1828800" indent="0">
              <a:buFontTx/>
              <a:buNone/>
              <a:defRPr sz="1400" cap="all" spc="200" normalizeH="0" baseline="0">
                <a:latin typeface="Acherus Grotesque" charset="0"/>
              </a:defRPr>
            </a:lvl5pPr>
          </a:lstStyle>
          <a:p>
            <a:pPr lvl="0"/>
            <a:r>
              <a:rPr lang="en-US" dirty="0"/>
              <a:t>01</a:t>
            </a:r>
          </a:p>
        </p:txBody>
      </p:sp>
    </p:spTree>
    <p:extLst>
      <p:ext uri="{BB962C8B-B14F-4D97-AF65-F5344CB8AC3E}">
        <p14:creationId xmlns:p14="http://schemas.microsoft.com/office/powerpoint/2010/main" val="1876306683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t.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VT-grid-02.png" descr="VT-grid-02.png"/>
          <p:cNvPicPr>
            <a:picLocks noChangeAspect="1"/>
          </p:cNvPicPr>
          <p:nvPr userDrawn="1"/>
        </p:nvPicPr>
        <p:blipFill>
          <a:blip r:embed="rId2">
            <a:extLst/>
          </a:blip>
          <a:stretch>
            <a:fillRect/>
          </a:stretch>
        </p:blipFill>
        <p:spPr>
          <a:xfrm>
            <a:off x="3750490" y="6346269"/>
            <a:ext cx="10600807" cy="6858001"/>
          </a:xfrm>
          <a:prstGeom prst="rect">
            <a:avLst/>
          </a:prstGeom>
          <a:ln w="12700">
            <a:miter lim="400000"/>
          </a:ln>
        </p:spPr>
      </p:pic>
      <p:sp>
        <p:nvSpPr>
          <p:cNvPr id="16" name="Title 1"/>
          <p:cNvSpPr/>
          <p:nvPr userDrawn="1"/>
        </p:nvSpPr>
        <p:spPr>
          <a:xfrm>
            <a:off x="842024" y="6290784"/>
            <a:ext cx="249382" cy="41521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b">
            <a:normAutofit/>
          </a:bodyPr>
          <a:lstStyle/>
          <a:p>
            <a:pPr algn="r">
              <a:lnSpc>
                <a:spcPct val="90000"/>
              </a:lnSpc>
              <a:defRPr sz="1400" spc="200">
                <a:solidFill>
                  <a:schemeClr val="accent3"/>
                </a:solidFill>
                <a:latin typeface="Acherus Grotesque"/>
                <a:ea typeface="Acherus Grotesque"/>
                <a:cs typeface="Acherus Grotesque"/>
                <a:sym typeface="Acherus Grotesque"/>
              </a:defRPr>
            </a:pPr>
            <a:r>
              <a:rPr lang="en-US" sz="2000" dirty="0">
                <a:solidFill>
                  <a:srgbClr val="E87822"/>
                </a:solidFill>
              </a:rPr>
              <a:t>/</a:t>
            </a:r>
            <a:endParaRPr sz="2000" dirty="0">
              <a:solidFill>
                <a:srgbClr val="E87822"/>
              </a:solidFill>
            </a:endParaRPr>
          </a:p>
        </p:txBody>
      </p:sp>
      <p:sp>
        <p:nvSpPr>
          <p:cNvPr id="17" name="Content Placeholder 51"/>
          <p:cNvSpPr>
            <a:spLocks noGrp="1"/>
          </p:cNvSpPr>
          <p:nvPr>
            <p:ph sz="quarter" idx="12" hasCustomPrompt="1"/>
          </p:nvPr>
        </p:nvSpPr>
        <p:spPr>
          <a:xfrm>
            <a:off x="1117336" y="6345735"/>
            <a:ext cx="2633154" cy="257174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FontTx/>
              <a:buNone/>
              <a:defRPr sz="2000" cap="all" spc="200" normalizeH="0" baseline="0">
                <a:latin typeface="Acherus Grotesque" charset="0"/>
              </a:defRPr>
            </a:lvl1pPr>
            <a:lvl2pPr marL="457200" indent="0">
              <a:buFontTx/>
              <a:buNone/>
              <a:defRPr sz="1400" cap="all" spc="200" normalizeH="0" baseline="0">
                <a:latin typeface="Acherus Grotesque" charset="0"/>
              </a:defRPr>
            </a:lvl2pPr>
            <a:lvl3pPr marL="914400" indent="0">
              <a:buFontTx/>
              <a:buNone/>
              <a:defRPr sz="1400" cap="all" spc="200" normalizeH="0" baseline="0">
                <a:latin typeface="Acherus Grotesque" charset="0"/>
              </a:defRPr>
            </a:lvl3pPr>
            <a:lvl4pPr marL="1371600" indent="0">
              <a:buFontTx/>
              <a:buNone/>
              <a:defRPr sz="1400" cap="all" spc="200" normalizeH="0" baseline="0">
                <a:latin typeface="Acherus Grotesque" charset="0"/>
              </a:defRPr>
            </a:lvl4pPr>
            <a:lvl5pPr marL="1828800" indent="0">
              <a:buFontTx/>
              <a:buNone/>
              <a:defRPr sz="1400" cap="all" spc="200" normalizeH="0" baseline="0">
                <a:latin typeface="Acherus Grotesque" charset="0"/>
              </a:defRPr>
            </a:lvl5pPr>
          </a:lstStyle>
          <a:p>
            <a:pPr lvl="0"/>
            <a:r>
              <a:rPr lang="en-US" dirty="0"/>
              <a:t>Section title</a:t>
            </a:r>
          </a:p>
        </p:txBody>
      </p:sp>
      <p:sp>
        <p:nvSpPr>
          <p:cNvPr id="18" name="Content Placeholder 51"/>
          <p:cNvSpPr>
            <a:spLocks noGrp="1"/>
          </p:cNvSpPr>
          <p:nvPr>
            <p:ph sz="quarter" idx="13" hasCustomPrompt="1"/>
          </p:nvPr>
        </p:nvSpPr>
        <p:spPr>
          <a:xfrm>
            <a:off x="99076" y="6345735"/>
            <a:ext cx="765926" cy="26122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r">
              <a:buFontTx/>
              <a:buNone/>
              <a:defRPr sz="2000" cap="all" spc="200" normalizeH="0" baseline="0">
                <a:solidFill>
                  <a:srgbClr val="E87822"/>
                </a:solidFill>
                <a:latin typeface="Acherus Grotesque" charset="0"/>
              </a:defRPr>
            </a:lvl1pPr>
            <a:lvl2pPr marL="457200" indent="0">
              <a:buFontTx/>
              <a:buNone/>
              <a:defRPr sz="1400" cap="all" spc="200" normalizeH="0" baseline="0">
                <a:latin typeface="Acherus Grotesque" charset="0"/>
              </a:defRPr>
            </a:lvl2pPr>
            <a:lvl3pPr marL="914400" indent="0">
              <a:buFontTx/>
              <a:buNone/>
              <a:defRPr sz="1400" cap="all" spc="200" normalizeH="0" baseline="0">
                <a:latin typeface="Acherus Grotesque" charset="0"/>
              </a:defRPr>
            </a:lvl3pPr>
            <a:lvl4pPr marL="1371600" indent="0">
              <a:buFontTx/>
              <a:buNone/>
              <a:defRPr sz="1400" cap="all" spc="200" normalizeH="0" baseline="0">
                <a:latin typeface="Acherus Grotesque" charset="0"/>
              </a:defRPr>
            </a:lvl4pPr>
            <a:lvl5pPr marL="1828800" indent="0">
              <a:buFontTx/>
              <a:buNone/>
              <a:defRPr sz="1400" cap="all" spc="200" normalizeH="0" baseline="0">
                <a:latin typeface="Acherus Grotesque" charset="0"/>
              </a:defRPr>
            </a:lvl5pPr>
          </a:lstStyle>
          <a:p>
            <a:pPr lvl="0"/>
            <a:r>
              <a:rPr lang="en-US" dirty="0"/>
              <a:t>01</a:t>
            </a:r>
          </a:p>
        </p:txBody>
      </p:sp>
    </p:spTree>
    <p:extLst>
      <p:ext uri="{BB962C8B-B14F-4D97-AF65-F5344CB8AC3E}">
        <p14:creationId xmlns:p14="http://schemas.microsoft.com/office/powerpoint/2010/main" val="822911997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ight text with 4 ph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5"/>
          <p:cNvSpPr>
            <a:spLocks noGrp="1"/>
          </p:cNvSpPr>
          <p:nvPr userDrawn="1"/>
        </p:nvSpPr>
        <p:spPr>
          <a:xfrm>
            <a:off x="-15607" y="-643262"/>
            <a:ext cx="12223214" cy="81445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/>
          <a:p>
            <a:endParaRPr lang="en-US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10" hasCustomPrompt="1"/>
          </p:nvPr>
        </p:nvSpPr>
        <p:spPr>
          <a:xfrm>
            <a:off x="8115602" y="1481458"/>
            <a:ext cx="3952875" cy="592137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914400" rtl="0" fontAlgn="auto" latinLnBrk="0" hangingPunct="0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 kumimoji="0" lang="en-US" sz="1400" b="0" i="0" u="none" strike="noStrike" cap="all" spc="200" normalizeH="0" baseline="0" dirty="0">
                <a:ln>
                  <a:noFill/>
                </a:ln>
                <a:solidFill>
                  <a:schemeClr val="accent1"/>
                </a:solidFill>
                <a:effectLst/>
                <a:uFillTx/>
                <a:latin typeface="Acherus Grotesque"/>
                <a:ea typeface="Acherus Grotesque"/>
                <a:cs typeface="Acherus Grotesque"/>
                <a:sym typeface="Acherus Grotesque"/>
              </a:defRPr>
            </a:lvl1pPr>
          </a:lstStyle>
          <a:p>
            <a:pPr>
              <a:lnSpc>
                <a:spcPts val="2100"/>
              </a:lnSpc>
            </a:pPr>
            <a:r>
              <a:rPr lang="en-US" dirty="0"/>
              <a:t>PLACE A SHORT HEADER SENTENCE HERE.</a:t>
            </a:r>
          </a:p>
        </p:txBody>
      </p:sp>
      <p:sp>
        <p:nvSpPr>
          <p:cNvPr id="18" name="Content Placeholder 8"/>
          <p:cNvSpPr>
            <a:spLocks noGrp="1"/>
          </p:cNvSpPr>
          <p:nvPr>
            <p:ph sz="quarter" idx="11" hasCustomPrompt="1"/>
          </p:nvPr>
        </p:nvSpPr>
        <p:spPr>
          <a:xfrm>
            <a:off x="8115602" y="2134132"/>
            <a:ext cx="2800350" cy="3643312"/>
          </a:xfrm>
          <a:prstGeom prst="rect">
            <a:avLst/>
          </a:prstGeom>
        </p:spPr>
        <p:txBody>
          <a:bodyPr/>
          <a:lstStyle>
            <a:lvl1pPr marL="0" marR="0" indent="0" algn="l" defTabSz="914400" rtl="0" fontAlgn="auto" latinLnBrk="0" hangingPunct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1200" b="0" i="0" u="none" strike="noStrike" kern="1200" cap="none" spc="0" normalizeH="0" baseline="0" smtClean="0">
                <a:ln>
                  <a:noFill/>
                </a:ln>
                <a:solidFill>
                  <a:srgbClr val="585C5E"/>
                </a:solidFill>
                <a:effectLst/>
                <a:uFillTx/>
                <a:latin typeface="Crimson Text Roman"/>
                <a:ea typeface="Crimson Text Roman"/>
                <a:cs typeface="Crimson Text Roman"/>
                <a:sym typeface="Crimson Text Roman"/>
              </a:defRPr>
            </a:lvl1pPr>
            <a:lvl2pPr marL="0" marR="0" indent="0" algn="l" defTabSz="914400" rtl="0" fontAlgn="auto" latinLnBrk="0" hangingPunct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1200" b="0" i="0" u="none" strike="noStrike" kern="1200" cap="none" spc="0" normalizeH="0" baseline="0" smtClean="0">
                <a:ln>
                  <a:noFill/>
                </a:ln>
                <a:solidFill>
                  <a:srgbClr val="585C5E"/>
                </a:solidFill>
                <a:effectLst/>
                <a:uFillTx/>
                <a:latin typeface="Crimson Text Roman"/>
                <a:ea typeface="Crimson Text Roman"/>
                <a:cs typeface="Crimson Text Roman"/>
                <a:sym typeface="Crimson Text Roman"/>
              </a:defRPr>
            </a:lvl2pPr>
            <a:lvl3pPr marL="0" marR="0" indent="0" algn="l" defTabSz="914400" rtl="0" fontAlgn="auto" latinLnBrk="0" hangingPunct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1200" b="0" i="0" u="none" strike="noStrike" kern="1200" cap="none" spc="0" normalizeH="0" baseline="0" smtClean="0">
                <a:ln>
                  <a:noFill/>
                </a:ln>
                <a:solidFill>
                  <a:srgbClr val="585C5E"/>
                </a:solidFill>
                <a:effectLst/>
                <a:uFillTx/>
                <a:latin typeface="Crimson Text Roman"/>
                <a:ea typeface="Crimson Text Roman"/>
                <a:cs typeface="Crimson Text Roman"/>
                <a:sym typeface="Crimson Text Roman"/>
              </a:defRPr>
            </a:lvl3pPr>
            <a:lvl4pPr marL="0" marR="0" indent="0" algn="l" defTabSz="914400" rtl="0" fontAlgn="auto" latinLnBrk="0" hangingPunct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1200" b="0" i="0" u="none" strike="noStrike" kern="1200" cap="none" spc="0" normalizeH="0" baseline="0" smtClean="0">
                <a:ln>
                  <a:noFill/>
                </a:ln>
                <a:solidFill>
                  <a:srgbClr val="585C5E"/>
                </a:solidFill>
                <a:effectLst/>
                <a:uFillTx/>
                <a:latin typeface="Crimson Text Roman"/>
                <a:ea typeface="Crimson Text Roman"/>
                <a:cs typeface="Crimson Text Roman"/>
                <a:sym typeface="Crimson Text Roman"/>
              </a:defRPr>
            </a:lvl4pPr>
          </a:lstStyle>
          <a:p>
            <a:pPr>
              <a:lnSpc>
                <a:spcPts val="1800"/>
              </a:lnSpc>
            </a:pPr>
            <a:r>
              <a:rPr lang="en-US" kern="1200" dirty="0" err="1"/>
              <a:t>Lorem</a:t>
            </a:r>
            <a:r>
              <a:rPr lang="en-US" kern="1200" dirty="0"/>
              <a:t> </a:t>
            </a:r>
            <a:r>
              <a:rPr lang="en-US" kern="1200" dirty="0" err="1"/>
              <a:t>ipsum</a:t>
            </a:r>
            <a:r>
              <a:rPr lang="en-US" kern="1200" dirty="0"/>
              <a:t> dolor sit </a:t>
            </a:r>
            <a:r>
              <a:rPr lang="en-US" kern="1200" dirty="0" err="1"/>
              <a:t>amet</a:t>
            </a:r>
            <a:r>
              <a:rPr lang="en-US" kern="1200" dirty="0"/>
              <a:t>, </a:t>
            </a:r>
            <a:r>
              <a:rPr lang="en-US" kern="1200" dirty="0" err="1"/>
              <a:t>consectetuer</a:t>
            </a:r>
            <a:r>
              <a:rPr lang="en-US" kern="1200" dirty="0"/>
              <a:t> </a:t>
            </a:r>
            <a:r>
              <a:rPr lang="en-US" kern="1200" dirty="0" err="1"/>
              <a:t>adipiscing</a:t>
            </a:r>
            <a:r>
              <a:rPr lang="en-US" kern="1200" dirty="0"/>
              <a:t> </a:t>
            </a:r>
            <a:r>
              <a:rPr lang="en-US" kern="1200" dirty="0" err="1"/>
              <a:t>elit</a:t>
            </a:r>
            <a:r>
              <a:rPr lang="en-US" kern="1200" dirty="0"/>
              <a:t>, </a:t>
            </a:r>
            <a:r>
              <a:rPr lang="en-US" kern="1200" dirty="0" err="1"/>
              <a:t>sed</a:t>
            </a:r>
            <a:r>
              <a:rPr lang="en-US" kern="1200" dirty="0"/>
              <a:t> </a:t>
            </a:r>
            <a:r>
              <a:rPr lang="en-US" kern="1200" dirty="0" err="1"/>
              <a:t>diam</a:t>
            </a:r>
            <a:r>
              <a:rPr lang="en-US" kern="1200" dirty="0"/>
              <a:t> </a:t>
            </a:r>
            <a:r>
              <a:rPr lang="en-US" kern="1200" dirty="0" err="1"/>
              <a:t>nonummy</a:t>
            </a:r>
            <a:r>
              <a:rPr lang="en-US" kern="1200" dirty="0"/>
              <a:t> </a:t>
            </a:r>
            <a:r>
              <a:rPr lang="en-US" kern="1200" dirty="0" err="1"/>
              <a:t>nibh</a:t>
            </a:r>
            <a:r>
              <a:rPr lang="en-US" kern="1200" dirty="0"/>
              <a:t> </a:t>
            </a:r>
            <a:r>
              <a:rPr lang="en-US" kern="1200" dirty="0" err="1"/>
              <a:t>euismod</a:t>
            </a:r>
            <a:r>
              <a:rPr lang="en-US" kern="1200" dirty="0"/>
              <a:t> </a:t>
            </a:r>
            <a:r>
              <a:rPr lang="en-US" kern="1200" dirty="0" err="1"/>
              <a:t>tincidunt</a:t>
            </a:r>
            <a:r>
              <a:rPr lang="en-US" kern="1200" dirty="0"/>
              <a:t> </a:t>
            </a:r>
            <a:r>
              <a:rPr lang="en-US" kern="1200" dirty="0" err="1"/>
              <a:t>ut</a:t>
            </a:r>
            <a:r>
              <a:rPr lang="en-US" kern="1200" dirty="0"/>
              <a:t> </a:t>
            </a:r>
            <a:r>
              <a:rPr lang="en-US" kern="1200" dirty="0" err="1"/>
              <a:t>laoreet</a:t>
            </a:r>
            <a:r>
              <a:rPr lang="en-US" kern="1200" dirty="0"/>
              <a:t> </a:t>
            </a:r>
            <a:r>
              <a:rPr lang="en-US" kern="1200" dirty="0" err="1"/>
              <a:t>dolore</a:t>
            </a:r>
            <a:r>
              <a:rPr lang="en-US" kern="1200" dirty="0"/>
              <a:t> magna </a:t>
            </a:r>
            <a:r>
              <a:rPr lang="en-US" kern="1200" dirty="0" err="1"/>
              <a:t>aliquam</a:t>
            </a:r>
            <a:r>
              <a:rPr lang="en-US" kern="1200" dirty="0"/>
              <a:t> </a:t>
            </a:r>
            <a:r>
              <a:rPr lang="en-US" kern="1200" dirty="0" err="1"/>
              <a:t>erat</a:t>
            </a:r>
            <a:r>
              <a:rPr lang="en-US" kern="1200" dirty="0"/>
              <a:t> </a:t>
            </a:r>
            <a:r>
              <a:rPr lang="en-US" kern="1200" dirty="0" err="1"/>
              <a:t>volutpat</a:t>
            </a:r>
            <a:r>
              <a:rPr lang="en-US" kern="1200" dirty="0"/>
              <a:t>. </a:t>
            </a:r>
            <a:r>
              <a:rPr lang="en-US" kern="1200" dirty="0" err="1"/>
              <a:t>Ut</a:t>
            </a:r>
            <a:r>
              <a:rPr lang="en-US" kern="1200" dirty="0"/>
              <a:t> </a:t>
            </a:r>
            <a:r>
              <a:rPr lang="en-US" kern="1200" dirty="0" err="1"/>
              <a:t>wisi</a:t>
            </a:r>
            <a:r>
              <a:rPr lang="en-US" kern="1200" dirty="0"/>
              <a:t> </a:t>
            </a:r>
            <a:r>
              <a:rPr lang="en-US" kern="1200" dirty="0" err="1"/>
              <a:t>enim</a:t>
            </a:r>
            <a:r>
              <a:rPr lang="en-US" kern="1200" dirty="0"/>
              <a:t> ad minim </a:t>
            </a:r>
            <a:r>
              <a:rPr lang="en-US" kern="1200" dirty="0" err="1"/>
              <a:t>veniam</a:t>
            </a:r>
            <a:r>
              <a:rPr lang="en-US" kern="1200" dirty="0"/>
              <a:t>, </a:t>
            </a:r>
            <a:r>
              <a:rPr lang="en-US" kern="1200" dirty="0" err="1"/>
              <a:t>quis</a:t>
            </a:r>
            <a:r>
              <a:rPr lang="en-US" kern="1200" dirty="0"/>
              <a:t> </a:t>
            </a:r>
            <a:r>
              <a:rPr lang="en-US" kern="1200" dirty="0" err="1"/>
              <a:t>nostrud</a:t>
            </a:r>
            <a:r>
              <a:rPr lang="en-US" kern="1200" dirty="0"/>
              <a:t> </a:t>
            </a:r>
            <a:r>
              <a:rPr lang="en-US" kern="1200" dirty="0" err="1"/>
              <a:t>exerci</a:t>
            </a:r>
            <a:r>
              <a:rPr lang="en-US" kern="1200" dirty="0"/>
              <a:t> </a:t>
            </a:r>
            <a:r>
              <a:rPr lang="en-US" kern="1200" dirty="0" err="1"/>
              <a:t>tation</a:t>
            </a:r>
            <a:r>
              <a:rPr lang="en-US" kern="1200" dirty="0"/>
              <a:t> </a:t>
            </a:r>
            <a:r>
              <a:rPr lang="en-US" kern="1200" dirty="0" err="1"/>
              <a:t>ullamcorper</a:t>
            </a:r>
            <a:r>
              <a:rPr lang="en-US" kern="1200" dirty="0"/>
              <a:t> </a:t>
            </a:r>
            <a:r>
              <a:rPr lang="en-US" kern="1200" dirty="0" err="1"/>
              <a:t>suscipit</a:t>
            </a:r>
            <a:r>
              <a:rPr lang="en-US" kern="1200" dirty="0"/>
              <a:t> </a:t>
            </a:r>
            <a:r>
              <a:rPr lang="en-US" kern="1200" dirty="0" err="1"/>
              <a:t>lobortis</a:t>
            </a:r>
            <a:r>
              <a:rPr lang="en-US" kern="1200" dirty="0"/>
              <a:t> </a:t>
            </a:r>
            <a:r>
              <a:rPr lang="en-US" kern="1200" dirty="0" err="1"/>
              <a:t>nisl</a:t>
            </a:r>
            <a:r>
              <a:rPr lang="en-US" kern="1200" dirty="0"/>
              <a:t> </a:t>
            </a:r>
            <a:r>
              <a:rPr lang="en-US" kern="1200" dirty="0" err="1"/>
              <a:t>ut</a:t>
            </a:r>
            <a:r>
              <a:rPr lang="en-US" kern="1200" dirty="0"/>
              <a:t> </a:t>
            </a:r>
            <a:r>
              <a:rPr lang="en-US" kern="1200" dirty="0" err="1"/>
              <a:t>aliquip</a:t>
            </a:r>
            <a:r>
              <a:rPr lang="en-US" kern="1200" dirty="0"/>
              <a:t> ex </a:t>
            </a:r>
            <a:r>
              <a:rPr lang="en-US" kern="1200" dirty="0" err="1"/>
              <a:t>ea</a:t>
            </a:r>
            <a:r>
              <a:rPr lang="en-US" kern="1200" dirty="0"/>
              <a:t> </a:t>
            </a:r>
            <a:r>
              <a:rPr lang="en-US" kern="1200" dirty="0" err="1"/>
              <a:t>commodo</a:t>
            </a:r>
            <a:r>
              <a:rPr lang="en-US" kern="1200" dirty="0"/>
              <a:t> </a:t>
            </a:r>
            <a:r>
              <a:rPr lang="en-US" kern="1200" dirty="0" err="1"/>
              <a:t>consequat</a:t>
            </a:r>
            <a:r>
              <a:rPr lang="en-US" kern="1200" dirty="0"/>
              <a:t>. </a:t>
            </a:r>
            <a:r>
              <a:rPr lang="en-US" kern="1200" dirty="0" err="1"/>
              <a:t>Duis</a:t>
            </a:r>
            <a:r>
              <a:rPr lang="en-US" kern="1200" dirty="0"/>
              <a:t> </a:t>
            </a:r>
            <a:r>
              <a:rPr lang="en-US" kern="1200" dirty="0" err="1"/>
              <a:t>autem</a:t>
            </a:r>
            <a:r>
              <a:rPr lang="en-US" kern="1200" dirty="0"/>
              <a:t> </a:t>
            </a:r>
            <a:r>
              <a:rPr lang="en-US" kern="1200" dirty="0" err="1"/>
              <a:t>vel</a:t>
            </a:r>
            <a:r>
              <a:rPr lang="en-US" kern="1200" dirty="0"/>
              <a:t> </a:t>
            </a:r>
            <a:r>
              <a:rPr lang="en-US" kern="1200" dirty="0" err="1"/>
              <a:t>eum</a:t>
            </a:r>
            <a:r>
              <a:rPr lang="en-US" kern="1200" dirty="0"/>
              <a:t> </a:t>
            </a:r>
            <a:r>
              <a:rPr lang="en-US" kern="1200" dirty="0" err="1"/>
              <a:t>iriure</a:t>
            </a:r>
            <a:r>
              <a:rPr lang="en-US" kern="1200" dirty="0"/>
              <a:t> dolor in </a:t>
            </a:r>
            <a:r>
              <a:rPr lang="en-US" kern="1200" dirty="0" err="1"/>
              <a:t>hendrerit</a:t>
            </a:r>
            <a:r>
              <a:rPr lang="en-US" kern="1200" dirty="0"/>
              <a:t> in </a:t>
            </a:r>
            <a:r>
              <a:rPr lang="en-US" kern="1200" dirty="0" err="1"/>
              <a:t>vulputate</a:t>
            </a:r>
            <a:r>
              <a:rPr lang="en-US" kern="1200" dirty="0"/>
              <a:t> </a:t>
            </a:r>
            <a:r>
              <a:rPr lang="en-US" kern="1200" dirty="0" err="1"/>
              <a:t>velit</a:t>
            </a:r>
            <a:r>
              <a:rPr lang="en-US" kern="1200" dirty="0"/>
              <a:t> </a:t>
            </a:r>
            <a:r>
              <a:rPr lang="en-US" kern="1200" dirty="0" err="1"/>
              <a:t>esse</a:t>
            </a:r>
            <a:r>
              <a:rPr lang="en-US" kern="1200" dirty="0"/>
              <a:t> </a:t>
            </a:r>
            <a:r>
              <a:rPr lang="en-US" kern="1200" dirty="0" err="1"/>
              <a:t>molestie</a:t>
            </a:r>
            <a:r>
              <a:rPr lang="en-US" kern="1200" dirty="0"/>
              <a:t> </a:t>
            </a:r>
            <a:r>
              <a:rPr lang="en-US" kern="1200" dirty="0" err="1"/>
              <a:t>consequat</a:t>
            </a:r>
            <a:r>
              <a:rPr lang="en-US" kern="1200" dirty="0"/>
              <a:t>, </a:t>
            </a:r>
            <a:r>
              <a:rPr lang="en-US" kern="1200" dirty="0" err="1"/>
              <a:t>vel</a:t>
            </a:r>
            <a:r>
              <a:rPr lang="en-US" kern="1200" dirty="0"/>
              <a:t> </a:t>
            </a:r>
            <a:r>
              <a:rPr lang="en-US" kern="1200" dirty="0" err="1"/>
              <a:t>illum</a:t>
            </a:r>
            <a:r>
              <a:rPr lang="en-US" kern="1200" dirty="0"/>
              <a:t> </a:t>
            </a:r>
            <a:r>
              <a:rPr lang="en-US" kern="1200" dirty="0" err="1"/>
              <a:t>dolore</a:t>
            </a:r>
            <a:r>
              <a:rPr lang="en-US" kern="1200" dirty="0"/>
              <a:t> </a:t>
            </a:r>
            <a:r>
              <a:rPr lang="en-US" kern="1200" dirty="0" err="1"/>
              <a:t>eu</a:t>
            </a:r>
            <a:r>
              <a:rPr lang="en-US" kern="1200" dirty="0"/>
              <a:t> </a:t>
            </a:r>
            <a:r>
              <a:rPr lang="en-US" kern="1200" dirty="0" err="1"/>
              <a:t>feugiat</a:t>
            </a:r>
            <a:r>
              <a:rPr lang="en-US" kern="1200" dirty="0"/>
              <a:t> </a:t>
            </a:r>
            <a:r>
              <a:rPr lang="en-US" kern="1200" dirty="0" err="1"/>
              <a:t>nulla</a:t>
            </a:r>
            <a:r>
              <a:rPr lang="en-US" kern="1200" dirty="0"/>
              <a:t> </a:t>
            </a:r>
            <a:r>
              <a:rPr lang="en-US" kern="1200" dirty="0" err="1"/>
              <a:t>facilisis</a:t>
            </a:r>
            <a:r>
              <a:rPr lang="en-US" kern="1200" dirty="0"/>
              <a:t> at </a:t>
            </a:r>
            <a:r>
              <a:rPr lang="en-US" kern="1200" dirty="0" err="1"/>
              <a:t>vero</a:t>
            </a:r>
            <a:r>
              <a:rPr lang="en-US" kern="1200" dirty="0"/>
              <a:t> </a:t>
            </a:r>
            <a:r>
              <a:rPr lang="en-US" kern="1200" dirty="0" err="1"/>
              <a:t>eros</a:t>
            </a:r>
            <a:r>
              <a:rPr lang="en-US" kern="1200" dirty="0"/>
              <a:t> et </a:t>
            </a:r>
            <a:r>
              <a:rPr lang="en-US" kern="1200" dirty="0" err="1"/>
              <a:t>accumsan</a:t>
            </a:r>
            <a:r>
              <a:rPr lang="en-US" kern="1200" dirty="0"/>
              <a:t> et </a:t>
            </a:r>
            <a:r>
              <a:rPr lang="en-US" kern="1200" dirty="0" err="1"/>
              <a:t>iusto</a:t>
            </a:r>
            <a:r>
              <a:rPr lang="en-US" kern="1200" dirty="0"/>
              <a:t> </a:t>
            </a:r>
            <a:r>
              <a:rPr lang="en-US" kern="1200" dirty="0" err="1"/>
              <a:t>odio</a:t>
            </a:r>
            <a:r>
              <a:rPr lang="en-US" kern="1200" dirty="0"/>
              <a:t> </a:t>
            </a:r>
            <a:r>
              <a:rPr lang="en-US" kern="1200" dirty="0" err="1"/>
              <a:t>dignissim</a:t>
            </a:r>
            <a:r>
              <a:rPr lang="en-US" kern="1200" dirty="0"/>
              <a:t> qui </a:t>
            </a:r>
            <a:r>
              <a:rPr lang="en-US" kern="1200" dirty="0" err="1"/>
              <a:t>blandit</a:t>
            </a:r>
            <a:r>
              <a:rPr lang="en-US" kern="1200" dirty="0"/>
              <a:t> </a:t>
            </a:r>
            <a:r>
              <a:rPr lang="en-US" kern="1200" dirty="0" err="1"/>
              <a:t>praesent</a:t>
            </a:r>
            <a:r>
              <a:rPr lang="en-US" kern="1200" dirty="0"/>
              <a:t> </a:t>
            </a:r>
            <a:r>
              <a:rPr lang="en-US" kern="1200" dirty="0" err="1"/>
              <a:t>luptatum</a:t>
            </a:r>
            <a:r>
              <a:rPr lang="en-US" kern="1200" dirty="0"/>
              <a:t> </a:t>
            </a:r>
            <a:r>
              <a:rPr lang="en-US" kern="1200" dirty="0" err="1"/>
              <a:t>zzril</a:t>
            </a:r>
            <a:r>
              <a:rPr lang="en-US" kern="1200" dirty="0"/>
              <a:t> </a:t>
            </a:r>
            <a:r>
              <a:rPr lang="en-US" kern="1200" dirty="0" err="1"/>
              <a:t>delenit</a:t>
            </a:r>
            <a:r>
              <a:rPr lang="en-US" kern="1200" dirty="0"/>
              <a:t> </a:t>
            </a:r>
            <a:r>
              <a:rPr lang="en-US" kern="1200" dirty="0" err="1"/>
              <a:t>augue</a:t>
            </a:r>
            <a:r>
              <a:rPr lang="en-US" kern="1200" dirty="0"/>
              <a:t> </a:t>
            </a:r>
            <a:r>
              <a:rPr lang="en-US" kern="1200" dirty="0" err="1"/>
              <a:t>duis</a:t>
            </a:r>
            <a:r>
              <a:rPr lang="en-US" kern="1200" dirty="0"/>
              <a:t>.</a:t>
            </a:r>
          </a:p>
        </p:txBody>
      </p:sp>
      <p:pic>
        <p:nvPicPr>
          <p:cNvPr id="9" name="pasted-image.pdf" descr="pasted-image.pdf"/>
          <p:cNvPicPr>
            <a:picLocks noChangeAspect="1"/>
          </p:cNvPicPr>
          <p:nvPr userDrawn="1"/>
        </p:nvPicPr>
        <p:blipFill>
          <a:blip r:embed="rId2">
            <a:extLst/>
          </a:blip>
          <a:stretch>
            <a:fillRect/>
          </a:stretch>
        </p:blipFill>
        <p:spPr>
          <a:xfrm>
            <a:off x="703580" y="1315719"/>
            <a:ext cx="248047" cy="248048"/>
          </a:xfrm>
          <a:prstGeom prst="rect">
            <a:avLst/>
          </a:prstGeom>
          <a:ln w="12700">
            <a:miter lim="400000"/>
          </a:ln>
        </p:spPr>
      </p:pic>
      <p:pic>
        <p:nvPicPr>
          <p:cNvPr id="13" name="pasted-image.pdf" descr="pasted-image.pdf"/>
          <p:cNvPicPr>
            <a:picLocks noChangeAspect="1"/>
          </p:cNvPicPr>
          <p:nvPr userDrawn="1"/>
        </p:nvPicPr>
        <p:blipFill>
          <a:blip r:embed="rId2">
            <a:extLst/>
          </a:blip>
          <a:stretch>
            <a:fillRect/>
          </a:stretch>
        </p:blipFill>
        <p:spPr>
          <a:xfrm rot="10800000">
            <a:off x="7028180" y="5151120"/>
            <a:ext cx="248048" cy="248047"/>
          </a:xfrm>
          <a:prstGeom prst="rect">
            <a:avLst/>
          </a:prstGeom>
          <a:ln w="12700">
            <a:miter lim="400000"/>
          </a:ln>
        </p:spPr>
      </p:pic>
      <p:sp>
        <p:nvSpPr>
          <p:cNvPr id="26" name="Picture Placeholder 5"/>
          <p:cNvSpPr>
            <a:spLocks noGrp="1"/>
          </p:cNvSpPr>
          <p:nvPr userDrawn="1"/>
        </p:nvSpPr>
        <p:spPr>
          <a:xfrm>
            <a:off x="-15607" y="-643262"/>
            <a:ext cx="12223214" cy="81445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/>
          <a:p>
            <a:endParaRPr lang="en-US"/>
          </a:p>
        </p:txBody>
      </p:sp>
      <p:sp>
        <p:nvSpPr>
          <p:cNvPr id="27" name="TextBox 26"/>
          <p:cNvSpPr txBox="1"/>
          <p:nvPr userDrawn="1"/>
        </p:nvSpPr>
        <p:spPr>
          <a:xfrm>
            <a:off x="-990600" y="1718733"/>
            <a:ext cx="92396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chemeClr val="accent1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4" hasCustomPrompt="1"/>
          </p:nvPr>
        </p:nvSpPr>
        <p:spPr>
          <a:xfrm>
            <a:off x="950873" y="1563767"/>
            <a:ext cx="3327400" cy="2212975"/>
          </a:xfrm>
          <a:prstGeom prst="rect">
            <a:avLst/>
          </a:prstGeom>
        </p:spPr>
        <p:txBody>
          <a:bodyPr/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/>
            </a:lvl1pPr>
          </a:lstStyle>
          <a:p>
            <a:r>
              <a:rPr lang="en-US" dirty="0" smtClean="0"/>
              <a:t>Drag photo or click icon to add picture</a:t>
            </a:r>
          </a:p>
          <a:p>
            <a:endParaRPr lang="en-US" dirty="0"/>
          </a:p>
        </p:txBody>
      </p:sp>
      <p:sp>
        <p:nvSpPr>
          <p:cNvPr id="28" name="Picture Placeholder 2"/>
          <p:cNvSpPr>
            <a:spLocks noGrp="1"/>
          </p:cNvSpPr>
          <p:nvPr>
            <p:ph type="pic" sz="quarter" idx="15" hasCustomPrompt="1"/>
          </p:nvPr>
        </p:nvSpPr>
        <p:spPr>
          <a:xfrm>
            <a:off x="4429272" y="1757600"/>
            <a:ext cx="2251169" cy="14936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Drag photo or click icon to add picture</a:t>
            </a:r>
            <a:endParaRPr lang="en-US" dirty="0"/>
          </a:p>
        </p:txBody>
      </p:sp>
      <p:sp>
        <p:nvSpPr>
          <p:cNvPr id="29" name="Picture Placeholder 2"/>
          <p:cNvSpPr>
            <a:spLocks noGrp="1"/>
          </p:cNvSpPr>
          <p:nvPr>
            <p:ph type="pic" sz="quarter" idx="16" hasCustomPrompt="1"/>
          </p:nvPr>
        </p:nvSpPr>
        <p:spPr>
          <a:xfrm>
            <a:off x="580032" y="3932118"/>
            <a:ext cx="3698241" cy="146705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Drag photo or click icon to add picture</a:t>
            </a:r>
            <a:endParaRPr lang="en-US" dirty="0"/>
          </a:p>
        </p:txBody>
      </p:sp>
      <p:sp>
        <p:nvSpPr>
          <p:cNvPr id="30" name="Picture Placeholder 2"/>
          <p:cNvSpPr>
            <a:spLocks noGrp="1"/>
          </p:cNvSpPr>
          <p:nvPr>
            <p:ph type="pic" sz="quarter" idx="17" hasCustomPrompt="1"/>
          </p:nvPr>
        </p:nvSpPr>
        <p:spPr>
          <a:xfrm>
            <a:off x="4429272" y="3413483"/>
            <a:ext cx="2530328" cy="1737638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Drag photo or click icon to add picture</a:t>
            </a:r>
            <a:endParaRPr lang="en-US" dirty="0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EC319A15-3777-AF46-9A55-8768D5223B9B}"/>
              </a:ext>
            </a:extLst>
          </p:cNvPr>
          <p:cNvGrpSpPr/>
          <p:nvPr userDrawn="1"/>
        </p:nvGrpSpPr>
        <p:grpSpPr>
          <a:xfrm>
            <a:off x="5875461" y="6292350"/>
            <a:ext cx="7756220" cy="419351"/>
            <a:chOff x="5734148" y="-45661"/>
            <a:chExt cx="7756220" cy="419351"/>
          </a:xfrm>
        </p:grpSpPr>
        <p:sp>
          <p:nvSpPr>
            <p:cNvPr id="19" name="Title 1">
              <a:extLst>
                <a:ext uri="{FF2B5EF4-FFF2-40B4-BE49-F238E27FC236}">
                  <a16:creationId xmlns:a16="http://schemas.microsoft.com/office/drawing/2014/main" id="{797D0121-A4BB-814B-AA10-145DD6D7D36C}"/>
                </a:ext>
              </a:extLst>
            </p:cNvPr>
            <p:cNvSpPr/>
            <p:nvPr/>
          </p:nvSpPr>
          <p:spPr>
            <a:xfrm>
              <a:off x="10345042" y="-45660"/>
              <a:ext cx="3145326" cy="415217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45719" rIns="45719" anchor="b">
              <a:normAutofit/>
            </a:bodyPr>
            <a:lstStyle/>
            <a:p>
              <a:pPr>
                <a:lnSpc>
                  <a:spcPct val="90000"/>
                </a:lnSpc>
                <a:defRPr sz="1400" spc="200">
                  <a:solidFill>
                    <a:schemeClr val="accent3"/>
                  </a:solidFill>
                  <a:latin typeface="Acherus Grotesque"/>
                  <a:ea typeface="Acherus Grotesque"/>
                  <a:cs typeface="Acherus Grotesque"/>
                  <a:sym typeface="Acherus Grotesque"/>
                </a:defRPr>
              </a:pPr>
              <a:r>
                <a:rPr lang="en-US" sz="1200" dirty="0">
                  <a:solidFill>
                    <a:schemeClr val="accent1"/>
                  </a:solidFill>
                </a:rPr>
                <a:t>SECTION TITLE</a:t>
              </a:r>
              <a:endParaRPr sz="1200" dirty="0">
                <a:solidFill>
                  <a:schemeClr val="accent1"/>
                </a:solidFill>
              </a:endParaRPr>
            </a:p>
          </p:txBody>
        </p:sp>
        <p:sp>
          <p:nvSpPr>
            <p:cNvPr id="20" name="Title 1">
              <a:extLst>
                <a:ext uri="{FF2B5EF4-FFF2-40B4-BE49-F238E27FC236}">
                  <a16:creationId xmlns:a16="http://schemas.microsoft.com/office/drawing/2014/main" id="{90D148A5-4E3E-E749-A6AA-CA9862848B00}"/>
                </a:ext>
              </a:extLst>
            </p:cNvPr>
            <p:cNvSpPr/>
            <p:nvPr/>
          </p:nvSpPr>
          <p:spPr>
            <a:xfrm>
              <a:off x="5734148" y="-45661"/>
              <a:ext cx="4349637" cy="415217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45719" rIns="45719" anchor="b">
              <a:normAutofit/>
            </a:bodyPr>
            <a:lstStyle/>
            <a:p>
              <a:pPr algn="r">
                <a:lnSpc>
                  <a:spcPct val="90000"/>
                </a:lnSpc>
                <a:defRPr sz="1400" spc="200">
                  <a:solidFill>
                    <a:schemeClr val="accent3"/>
                  </a:solidFill>
                  <a:latin typeface="Acherus Grotesque"/>
                  <a:ea typeface="Acherus Grotesque"/>
                  <a:cs typeface="Acherus Grotesque"/>
                  <a:sym typeface="Acherus Grotesque"/>
                </a:defRPr>
              </a:pPr>
              <a:r>
                <a:rPr lang="en-US" sz="1200" dirty="0">
                  <a:solidFill>
                    <a:schemeClr val="accent3"/>
                  </a:solidFill>
                </a:rPr>
                <a:t>01</a:t>
              </a:r>
              <a:endParaRPr dirty="0">
                <a:solidFill>
                  <a:schemeClr val="accent1"/>
                </a:solidFill>
              </a:endParaRPr>
            </a:p>
          </p:txBody>
        </p:sp>
        <p:sp>
          <p:nvSpPr>
            <p:cNvPr id="21" name="Title 1">
              <a:extLst>
                <a:ext uri="{FF2B5EF4-FFF2-40B4-BE49-F238E27FC236}">
                  <a16:creationId xmlns:a16="http://schemas.microsoft.com/office/drawing/2014/main" id="{7F41C2C5-37FA-D540-8521-DBD52E0D33D5}"/>
                </a:ext>
              </a:extLst>
            </p:cNvPr>
            <p:cNvSpPr/>
            <p:nvPr/>
          </p:nvSpPr>
          <p:spPr>
            <a:xfrm>
              <a:off x="10048160" y="-41527"/>
              <a:ext cx="249382" cy="415217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45719" rIns="45719" anchor="b">
              <a:normAutofit/>
            </a:bodyPr>
            <a:lstStyle/>
            <a:p>
              <a:pPr algn="r">
                <a:lnSpc>
                  <a:spcPct val="90000"/>
                </a:lnSpc>
                <a:defRPr sz="1400" spc="200">
                  <a:solidFill>
                    <a:schemeClr val="accent3"/>
                  </a:solidFill>
                  <a:latin typeface="Acherus Grotesque"/>
                  <a:ea typeface="Acherus Grotesque"/>
                  <a:cs typeface="Acherus Grotesque"/>
                  <a:sym typeface="Acherus Grotesque"/>
                </a:defRPr>
              </a:pPr>
              <a:r>
                <a:rPr lang="en-US" sz="1200" dirty="0">
                  <a:solidFill>
                    <a:schemeClr val="accent1"/>
                  </a:solidFill>
                </a:rPr>
                <a:t>/</a:t>
              </a:r>
              <a:endParaRPr sz="1200" dirty="0">
                <a:solidFill>
                  <a:schemeClr val="accent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50197114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ight text + 4 photos + alt.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VT-grid-02.png" descr="VT-grid-02.png"/>
          <p:cNvPicPr>
            <a:picLocks noChangeAspect="1"/>
          </p:cNvPicPr>
          <p:nvPr userDrawn="1"/>
        </p:nvPicPr>
        <p:blipFill>
          <a:blip r:embed="rId2">
            <a:extLst/>
          </a:blip>
          <a:stretch>
            <a:fillRect/>
          </a:stretch>
        </p:blipFill>
        <p:spPr>
          <a:xfrm>
            <a:off x="3750490" y="6346269"/>
            <a:ext cx="10600807" cy="6858001"/>
          </a:xfrm>
          <a:prstGeom prst="rect">
            <a:avLst/>
          </a:prstGeom>
          <a:ln w="12700">
            <a:miter lim="400000"/>
          </a:ln>
        </p:spPr>
      </p:pic>
      <p:sp>
        <p:nvSpPr>
          <p:cNvPr id="14" name="Content Placeholder 15"/>
          <p:cNvSpPr>
            <a:spLocks noGrp="1"/>
          </p:cNvSpPr>
          <p:nvPr>
            <p:ph sz="quarter" idx="10" hasCustomPrompt="1"/>
          </p:nvPr>
        </p:nvSpPr>
        <p:spPr>
          <a:xfrm>
            <a:off x="8115602" y="1481238"/>
            <a:ext cx="3952875" cy="592137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914400" rtl="0" fontAlgn="auto" latinLnBrk="0" hangingPunct="0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 kumimoji="0" lang="en-US" sz="1400" b="0" i="0" u="none" strike="noStrike" cap="all" spc="200" normalizeH="0" baseline="0" dirty="0">
                <a:ln>
                  <a:noFill/>
                </a:ln>
                <a:solidFill>
                  <a:schemeClr val="accent1"/>
                </a:solidFill>
                <a:effectLst/>
                <a:uFillTx/>
                <a:latin typeface="Acherus Grotesque"/>
                <a:ea typeface="Acherus Grotesque"/>
                <a:cs typeface="Acherus Grotesque"/>
                <a:sym typeface="Acherus Grotesque"/>
              </a:defRPr>
            </a:lvl1pPr>
          </a:lstStyle>
          <a:p>
            <a:pPr>
              <a:lnSpc>
                <a:spcPts val="2100"/>
              </a:lnSpc>
            </a:pPr>
            <a:r>
              <a:rPr lang="en-US" dirty="0"/>
              <a:t>PLACE A SHORT HEADER SENTENCE HERE.</a:t>
            </a:r>
          </a:p>
        </p:txBody>
      </p:sp>
      <p:sp>
        <p:nvSpPr>
          <p:cNvPr id="15" name="Content Placeholder 8"/>
          <p:cNvSpPr>
            <a:spLocks noGrp="1"/>
          </p:cNvSpPr>
          <p:nvPr>
            <p:ph sz="quarter" idx="11" hasCustomPrompt="1"/>
          </p:nvPr>
        </p:nvSpPr>
        <p:spPr>
          <a:xfrm>
            <a:off x="8115602" y="2134132"/>
            <a:ext cx="2800350" cy="3643312"/>
          </a:xfrm>
          <a:prstGeom prst="rect">
            <a:avLst/>
          </a:prstGeom>
        </p:spPr>
        <p:txBody>
          <a:bodyPr/>
          <a:lstStyle>
            <a:lvl1pPr marL="0" marR="0" indent="0" algn="l" defTabSz="914400" rtl="0" fontAlgn="auto" latinLnBrk="0" hangingPunct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1200" b="0" i="0" u="none" strike="noStrike" kern="1200" cap="none" spc="0" normalizeH="0" baseline="0" smtClean="0">
                <a:ln>
                  <a:noFill/>
                </a:ln>
                <a:solidFill>
                  <a:srgbClr val="585C5E"/>
                </a:solidFill>
                <a:effectLst/>
                <a:uFillTx/>
                <a:latin typeface="Crimson Text Roman"/>
                <a:ea typeface="Crimson Text Roman"/>
                <a:cs typeface="Crimson Text Roman"/>
                <a:sym typeface="Crimson Text Roman"/>
              </a:defRPr>
            </a:lvl1pPr>
            <a:lvl2pPr marL="0" marR="0" indent="0" algn="l" defTabSz="914400" rtl="0" fontAlgn="auto" latinLnBrk="0" hangingPunct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1200" b="0" i="0" u="none" strike="noStrike" kern="1200" cap="none" spc="0" normalizeH="0" baseline="0" smtClean="0">
                <a:ln>
                  <a:noFill/>
                </a:ln>
                <a:solidFill>
                  <a:srgbClr val="585C5E"/>
                </a:solidFill>
                <a:effectLst/>
                <a:uFillTx/>
                <a:latin typeface="Crimson Text Roman"/>
                <a:ea typeface="Crimson Text Roman"/>
                <a:cs typeface="Crimson Text Roman"/>
                <a:sym typeface="Crimson Text Roman"/>
              </a:defRPr>
            </a:lvl2pPr>
            <a:lvl3pPr marL="0" marR="0" indent="0" algn="l" defTabSz="914400" rtl="0" fontAlgn="auto" latinLnBrk="0" hangingPunct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1200" b="0" i="0" u="none" strike="noStrike" kern="1200" cap="none" spc="0" normalizeH="0" baseline="0" smtClean="0">
                <a:ln>
                  <a:noFill/>
                </a:ln>
                <a:solidFill>
                  <a:srgbClr val="585C5E"/>
                </a:solidFill>
                <a:effectLst/>
                <a:uFillTx/>
                <a:latin typeface="Crimson Text Roman"/>
                <a:ea typeface="Crimson Text Roman"/>
                <a:cs typeface="Crimson Text Roman"/>
                <a:sym typeface="Crimson Text Roman"/>
              </a:defRPr>
            </a:lvl3pPr>
            <a:lvl4pPr marL="0" marR="0" indent="0" algn="l" defTabSz="914400" rtl="0" fontAlgn="auto" latinLnBrk="0" hangingPunct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1200" b="0" i="0" u="none" strike="noStrike" kern="1200" cap="none" spc="0" normalizeH="0" baseline="0" smtClean="0">
                <a:ln>
                  <a:noFill/>
                </a:ln>
                <a:solidFill>
                  <a:srgbClr val="585C5E"/>
                </a:solidFill>
                <a:effectLst/>
                <a:uFillTx/>
                <a:latin typeface="Crimson Text Roman"/>
                <a:ea typeface="Crimson Text Roman"/>
                <a:cs typeface="Crimson Text Roman"/>
                <a:sym typeface="Crimson Text Roman"/>
              </a:defRPr>
            </a:lvl4pPr>
          </a:lstStyle>
          <a:p>
            <a:pPr>
              <a:lnSpc>
                <a:spcPts val="1800"/>
              </a:lnSpc>
            </a:pPr>
            <a:r>
              <a:rPr lang="en-US" kern="1200" dirty="0" err="1"/>
              <a:t>Lorem</a:t>
            </a:r>
            <a:r>
              <a:rPr lang="en-US" kern="1200" dirty="0"/>
              <a:t> </a:t>
            </a:r>
            <a:r>
              <a:rPr lang="en-US" kern="1200" dirty="0" err="1"/>
              <a:t>ipsum</a:t>
            </a:r>
            <a:r>
              <a:rPr lang="en-US" kern="1200" dirty="0"/>
              <a:t> dolor sit </a:t>
            </a:r>
            <a:r>
              <a:rPr lang="en-US" kern="1200" dirty="0" err="1"/>
              <a:t>amet</a:t>
            </a:r>
            <a:r>
              <a:rPr lang="en-US" kern="1200" dirty="0"/>
              <a:t>, </a:t>
            </a:r>
            <a:r>
              <a:rPr lang="en-US" kern="1200" dirty="0" err="1"/>
              <a:t>consectetuer</a:t>
            </a:r>
            <a:r>
              <a:rPr lang="en-US" kern="1200" dirty="0"/>
              <a:t> </a:t>
            </a:r>
            <a:r>
              <a:rPr lang="en-US" kern="1200" dirty="0" err="1"/>
              <a:t>adipiscing</a:t>
            </a:r>
            <a:r>
              <a:rPr lang="en-US" kern="1200" dirty="0"/>
              <a:t> </a:t>
            </a:r>
            <a:r>
              <a:rPr lang="en-US" kern="1200" dirty="0" err="1"/>
              <a:t>elit</a:t>
            </a:r>
            <a:r>
              <a:rPr lang="en-US" kern="1200" dirty="0"/>
              <a:t>, </a:t>
            </a:r>
            <a:r>
              <a:rPr lang="en-US" kern="1200" dirty="0" err="1"/>
              <a:t>sed</a:t>
            </a:r>
            <a:r>
              <a:rPr lang="en-US" kern="1200" dirty="0"/>
              <a:t> </a:t>
            </a:r>
            <a:r>
              <a:rPr lang="en-US" kern="1200" dirty="0" err="1"/>
              <a:t>diam</a:t>
            </a:r>
            <a:r>
              <a:rPr lang="en-US" kern="1200" dirty="0"/>
              <a:t> </a:t>
            </a:r>
            <a:r>
              <a:rPr lang="en-US" kern="1200" dirty="0" err="1"/>
              <a:t>nonummy</a:t>
            </a:r>
            <a:r>
              <a:rPr lang="en-US" kern="1200" dirty="0"/>
              <a:t> </a:t>
            </a:r>
            <a:r>
              <a:rPr lang="en-US" kern="1200" dirty="0" err="1"/>
              <a:t>nibh</a:t>
            </a:r>
            <a:r>
              <a:rPr lang="en-US" kern="1200" dirty="0"/>
              <a:t> </a:t>
            </a:r>
            <a:r>
              <a:rPr lang="en-US" kern="1200" dirty="0" err="1"/>
              <a:t>euismod</a:t>
            </a:r>
            <a:r>
              <a:rPr lang="en-US" kern="1200" dirty="0"/>
              <a:t> </a:t>
            </a:r>
            <a:r>
              <a:rPr lang="en-US" kern="1200" dirty="0" err="1"/>
              <a:t>tincidunt</a:t>
            </a:r>
            <a:r>
              <a:rPr lang="en-US" kern="1200" dirty="0"/>
              <a:t> </a:t>
            </a:r>
            <a:r>
              <a:rPr lang="en-US" kern="1200" dirty="0" err="1"/>
              <a:t>ut</a:t>
            </a:r>
            <a:r>
              <a:rPr lang="en-US" kern="1200" dirty="0"/>
              <a:t> </a:t>
            </a:r>
            <a:r>
              <a:rPr lang="en-US" kern="1200" dirty="0" err="1"/>
              <a:t>laoreet</a:t>
            </a:r>
            <a:r>
              <a:rPr lang="en-US" kern="1200" dirty="0"/>
              <a:t> </a:t>
            </a:r>
            <a:r>
              <a:rPr lang="en-US" kern="1200" dirty="0" err="1"/>
              <a:t>dolore</a:t>
            </a:r>
            <a:r>
              <a:rPr lang="en-US" kern="1200" dirty="0"/>
              <a:t> magna </a:t>
            </a:r>
            <a:r>
              <a:rPr lang="en-US" kern="1200" dirty="0" err="1"/>
              <a:t>aliquam</a:t>
            </a:r>
            <a:r>
              <a:rPr lang="en-US" kern="1200" dirty="0"/>
              <a:t> </a:t>
            </a:r>
            <a:r>
              <a:rPr lang="en-US" kern="1200" dirty="0" err="1"/>
              <a:t>erat</a:t>
            </a:r>
            <a:r>
              <a:rPr lang="en-US" kern="1200" dirty="0"/>
              <a:t> </a:t>
            </a:r>
            <a:r>
              <a:rPr lang="en-US" kern="1200" dirty="0" err="1"/>
              <a:t>volutpat</a:t>
            </a:r>
            <a:r>
              <a:rPr lang="en-US" kern="1200" dirty="0"/>
              <a:t>. </a:t>
            </a:r>
            <a:r>
              <a:rPr lang="en-US" kern="1200" dirty="0" err="1"/>
              <a:t>Ut</a:t>
            </a:r>
            <a:r>
              <a:rPr lang="en-US" kern="1200" dirty="0"/>
              <a:t> </a:t>
            </a:r>
            <a:r>
              <a:rPr lang="en-US" kern="1200" dirty="0" err="1"/>
              <a:t>wisi</a:t>
            </a:r>
            <a:r>
              <a:rPr lang="en-US" kern="1200" dirty="0"/>
              <a:t> </a:t>
            </a:r>
            <a:r>
              <a:rPr lang="en-US" kern="1200" dirty="0" err="1"/>
              <a:t>enim</a:t>
            </a:r>
            <a:r>
              <a:rPr lang="en-US" kern="1200" dirty="0"/>
              <a:t> ad minim </a:t>
            </a:r>
            <a:r>
              <a:rPr lang="en-US" kern="1200" dirty="0" err="1"/>
              <a:t>veniam</a:t>
            </a:r>
            <a:r>
              <a:rPr lang="en-US" kern="1200" dirty="0"/>
              <a:t>, </a:t>
            </a:r>
            <a:r>
              <a:rPr lang="en-US" kern="1200" dirty="0" err="1"/>
              <a:t>quis</a:t>
            </a:r>
            <a:r>
              <a:rPr lang="en-US" kern="1200" dirty="0"/>
              <a:t> </a:t>
            </a:r>
            <a:r>
              <a:rPr lang="en-US" kern="1200" dirty="0" err="1"/>
              <a:t>nostrud</a:t>
            </a:r>
            <a:r>
              <a:rPr lang="en-US" kern="1200" dirty="0"/>
              <a:t> </a:t>
            </a:r>
            <a:r>
              <a:rPr lang="en-US" kern="1200" dirty="0" err="1"/>
              <a:t>exerci</a:t>
            </a:r>
            <a:r>
              <a:rPr lang="en-US" kern="1200" dirty="0"/>
              <a:t> </a:t>
            </a:r>
            <a:r>
              <a:rPr lang="en-US" kern="1200" dirty="0" err="1"/>
              <a:t>tation</a:t>
            </a:r>
            <a:r>
              <a:rPr lang="en-US" kern="1200" dirty="0"/>
              <a:t> </a:t>
            </a:r>
            <a:r>
              <a:rPr lang="en-US" kern="1200" dirty="0" err="1"/>
              <a:t>ullamcorper</a:t>
            </a:r>
            <a:r>
              <a:rPr lang="en-US" kern="1200" dirty="0"/>
              <a:t> </a:t>
            </a:r>
            <a:r>
              <a:rPr lang="en-US" kern="1200" dirty="0" err="1"/>
              <a:t>suscipit</a:t>
            </a:r>
            <a:r>
              <a:rPr lang="en-US" kern="1200" dirty="0"/>
              <a:t> </a:t>
            </a:r>
            <a:r>
              <a:rPr lang="en-US" kern="1200" dirty="0" err="1"/>
              <a:t>lobortis</a:t>
            </a:r>
            <a:r>
              <a:rPr lang="en-US" kern="1200" dirty="0"/>
              <a:t> </a:t>
            </a:r>
            <a:r>
              <a:rPr lang="en-US" kern="1200" dirty="0" err="1"/>
              <a:t>nisl</a:t>
            </a:r>
            <a:r>
              <a:rPr lang="en-US" kern="1200" dirty="0"/>
              <a:t> </a:t>
            </a:r>
            <a:r>
              <a:rPr lang="en-US" kern="1200" dirty="0" err="1"/>
              <a:t>ut</a:t>
            </a:r>
            <a:r>
              <a:rPr lang="en-US" kern="1200" dirty="0"/>
              <a:t> </a:t>
            </a:r>
            <a:r>
              <a:rPr lang="en-US" kern="1200" dirty="0" err="1"/>
              <a:t>aliquip</a:t>
            </a:r>
            <a:r>
              <a:rPr lang="en-US" kern="1200" dirty="0"/>
              <a:t> ex </a:t>
            </a:r>
            <a:r>
              <a:rPr lang="en-US" kern="1200" dirty="0" err="1"/>
              <a:t>ea</a:t>
            </a:r>
            <a:r>
              <a:rPr lang="en-US" kern="1200" dirty="0"/>
              <a:t> </a:t>
            </a:r>
            <a:r>
              <a:rPr lang="en-US" kern="1200" dirty="0" err="1"/>
              <a:t>commodo</a:t>
            </a:r>
            <a:r>
              <a:rPr lang="en-US" kern="1200" dirty="0"/>
              <a:t> </a:t>
            </a:r>
            <a:r>
              <a:rPr lang="en-US" kern="1200" dirty="0" err="1"/>
              <a:t>consequat</a:t>
            </a:r>
            <a:r>
              <a:rPr lang="en-US" kern="1200" dirty="0"/>
              <a:t>. </a:t>
            </a:r>
            <a:r>
              <a:rPr lang="en-US" kern="1200" dirty="0" err="1"/>
              <a:t>Duis</a:t>
            </a:r>
            <a:r>
              <a:rPr lang="en-US" kern="1200" dirty="0"/>
              <a:t> </a:t>
            </a:r>
            <a:r>
              <a:rPr lang="en-US" kern="1200" dirty="0" err="1"/>
              <a:t>autem</a:t>
            </a:r>
            <a:r>
              <a:rPr lang="en-US" kern="1200" dirty="0"/>
              <a:t> </a:t>
            </a:r>
            <a:r>
              <a:rPr lang="en-US" kern="1200" dirty="0" err="1"/>
              <a:t>vel</a:t>
            </a:r>
            <a:r>
              <a:rPr lang="en-US" kern="1200" dirty="0"/>
              <a:t> </a:t>
            </a:r>
            <a:r>
              <a:rPr lang="en-US" kern="1200" dirty="0" err="1"/>
              <a:t>eum</a:t>
            </a:r>
            <a:r>
              <a:rPr lang="en-US" kern="1200" dirty="0"/>
              <a:t> </a:t>
            </a:r>
            <a:r>
              <a:rPr lang="en-US" kern="1200" dirty="0" err="1"/>
              <a:t>iriure</a:t>
            </a:r>
            <a:r>
              <a:rPr lang="en-US" kern="1200" dirty="0"/>
              <a:t> dolor in </a:t>
            </a:r>
            <a:r>
              <a:rPr lang="en-US" kern="1200" dirty="0" err="1"/>
              <a:t>hendrerit</a:t>
            </a:r>
            <a:r>
              <a:rPr lang="en-US" kern="1200" dirty="0"/>
              <a:t> in </a:t>
            </a:r>
            <a:r>
              <a:rPr lang="en-US" kern="1200" dirty="0" err="1"/>
              <a:t>vulputate</a:t>
            </a:r>
            <a:r>
              <a:rPr lang="en-US" kern="1200" dirty="0"/>
              <a:t> </a:t>
            </a:r>
            <a:r>
              <a:rPr lang="en-US" kern="1200" dirty="0" err="1"/>
              <a:t>velit</a:t>
            </a:r>
            <a:r>
              <a:rPr lang="en-US" kern="1200" dirty="0"/>
              <a:t> </a:t>
            </a:r>
            <a:r>
              <a:rPr lang="en-US" kern="1200" dirty="0" err="1"/>
              <a:t>esse</a:t>
            </a:r>
            <a:r>
              <a:rPr lang="en-US" kern="1200" dirty="0"/>
              <a:t> </a:t>
            </a:r>
            <a:r>
              <a:rPr lang="en-US" kern="1200" dirty="0" err="1"/>
              <a:t>molestie</a:t>
            </a:r>
            <a:r>
              <a:rPr lang="en-US" kern="1200" dirty="0"/>
              <a:t> </a:t>
            </a:r>
            <a:r>
              <a:rPr lang="en-US" kern="1200" dirty="0" err="1"/>
              <a:t>consequat</a:t>
            </a:r>
            <a:r>
              <a:rPr lang="en-US" kern="1200" dirty="0"/>
              <a:t>, </a:t>
            </a:r>
            <a:r>
              <a:rPr lang="en-US" kern="1200" dirty="0" err="1"/>
              <a:t>vel</a:t>
            </a:r>
            <a:r>
              <a:rPr lang="en-US" kern="1200" dirty="0"/>
              <a:t> </a:t>
            </a:r>
            <a:r>
              <a:rPr lang="en-US" kern="1200" dirty="0" err="1"/>
              <a:t>illum</a:t>
            </a:r>
            <a:r>
              <a:rPr lang="en-US" kern="1200" dirty="0"/>
              <a:t> </a:t>
            </a:r>
            <a:r>
              <a:rPr lang="en-US" kern="1200" dirty="0" err="1"/>
              <a:t>dolore</a:t>
            </a:r>
            <a:r>
              <a:rPr lang="en-US" kern="1200" dirty="0"/>
              <a:t> </a:t>
            </a:r>
            <a:r>
              <a:rPr lang="en-US" kern="1200" dirty="0" err="1"/>
              <a:t>eu</a:t>
            </a:r>
            <a:r>
              <a:rPr lang="en-US" kern="1200" dirty="0"/>
              <a:t> </a:t>
            </a:r>
            <a:r>
              <a:rPr lang="en-US" kern="1200" dirty="0" err="1"/>
              <a:t>feugiat</a:t>
            </a:r>
            <a:r>
              <a:rPr lang="en-US" kern="1200" dirty="0"/>
              <a:t> </a:t>
            </a:r>
            <a:r>
              <a:rPr lang="en-US" kern="1200" dirty="0" err="1"/>
              <a:t>nulla</a:t>
            </a:r>
            <a:r>
              <a:rPr lang="en-US" kern="1200" dirty="0"/>
              <a:t> </a:t>
            </a:r>
            <a:r>
              <a:rPr lang="en-US" kern="1200" dirty="0" err="1"/>
              <a:t>facilisis</a:t>
            </a:r>
            <a:r>
              <a:rPr lang="en-US" kern="1200" dirty="0"/>
              <a:t> at </a:t>
            </a:r>
            <a:r>
              <a:rPr lang="en-US" kern="1200" dirty="0" err="1"/>
              <a:t>vero</a:t>
            </a:r>
            <a:r>
              <a:rPr lang="en-US" kern="1200" dirty="0"/>
              <a:t> </a:t>
            </a:r>
            <a:r>
              <a:rPr lang="en-US" kern="1200" dirty="0" err="1"/>
              <a:t>eros</a:t>
            </a:r>
            <a:r>
              <a:rPr lang="en-US" kern="1200" dirty="0"/>
              <a:t> et </a:t>
            </a:r>
            <a:r>
              <a:rPr lang="en-US" kern="1200" dirty="0" err="1"/>
              <a:t>accumsan</a:t>
            </a:r>
            <a:r>
              <a:rPr lang="en-US" kern="1200" dirty="0"/>
              <a:t> et </a:t>
            </a:r>
            <a:r>
              <a:rPr lang="en-US" kern="1200" dirty="0" err="1"/>
              <a:t>iusto</a:t>
            </a:r>
            <a:r>
              <a:rPr lang="en-US" kern="1200" dirty="0"/>
              <a:t> </a:t>
            </a:r>
            <a:r>
              <a:rPr lang="en-US" kern="1200" dirty="0" err="1"/>
              <a:t>odio</a:t>
            </a:r>
            <a:r>
              <a:rPr lang="en-US" kern="1200" dirty="0"/>
              <a:t> </a:t>
            </a:r>
            <a:r>
              <a:rPr lang="en-US" kern="1200" dirty="0" err="1"/>
              <a:t>dignissim</a:t>
            </a:r>
            <a:r>
              <a:rPr lang="en-US" kern="1200" dirty="0"/>
              <a:t> qui </a:t>
            </a:r>
            <a:r>
              <a:rPr lang="en-US" kern="1200" dirty="0" err="1"/>
              <a:t>blandit</a:t>
            </a:r>
            <a:r>
              <a:rPr lang="en-US" kern="1200" dirty="0"/>
              <a:t> </a:t>
            </a:r>
            <a:r>
              <a:rPr lang="en-US" kern="1200" dirty="0" err="1"/>
              <a:t>praesent</a:t>
            </a:r>
            <a:r>
              <a:rPr lang="en-US" kern="1200" dirty="0"/>
              <a:t> </a:t>
            </a:r>
            <a:r>
              <a:rPr lang="en-US" kern="1200" dirty="0" err="1"/>
              <a:t>luptatum</a:t>
            </a:r>
            <a:r>
              <a:rPr lang="en-US" kern="1200" dirty="0"/>
              <a:t> </a:t>
            </a:r>
            <a:r>
              <a:rPr lang="en-US" kern="1200" dirty="0" err="1"/>
              <a:t>zzril</a:t>
            </a:r>
            <a:r>
              <a:rPr lang="en-US" kern="1200" dirty="0"/>
              <a:t> </a:t>
            </a:r>
            <a:r>
              <a:rPr lang="en-US" kern="1200" dirty="0" err="1"/>
              <a:t>delenit</a:t>
            </a:r>
            <a:r>
              <a:rPr lang="en-US" kern="1200" dirty="0"/>
              <a:t> </a:t>
            </a:r>
            <a:r>
              <a:rPr lang="en-US" kern="1200" dirty="0" err="1"/>
              <a:t>augue</a:t>
            </a:r>
            <a:r>
              <a:rPr lang="en-US" kern="1200" dirty="0"/>
              <a:t> </a:t>
            </a:r>
            <a:r>
              <a:rPr lang="en-US" kern="1200" dirty="0" err="1"/>
              <a:t>duis</a:t>
            </a:r>
            <a:r>
              <a:rPr lang="en-US" kern="1200" dirty="0"/>
              <a:t>.</a:t>
            </a:r>
          </a:p>
        </p:txBody>
      </p:sp>
      <p:sp>
        <p:nvSpPr>
          <p:cNvPr id="16" name="Title 1"/>
          <p:cNvSpPr/>
          <p:nvPr userDrawn="1"/>
        </p:nvSpPr>
        <p:spPr>
          <a:xfrm>
            <a:off x="842024" y="6290784"/>
            <a:ext cx="249382" cy="41521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b">
            <a:normAutofit/>
          </a:bodyPr>
          <a:lstStyle/>
          <a:p>
            <a:pPr algn="r">
              <a:lnSpc>
                <a:spcPct val="90000"/>
              </a:lnSpc>
              <a:defRPr sz="1400" spc="200">
                <a:solidFill>
                  <a:schemeClr val="accent3"/>
                </a:solidFill>
                <a:latin typeface="Acherus Grotesque"/>
                <a:ea typeface="Acherus Grotesque"/>
                <a:cs typeface="Acherus Grotesque"/>
                <a:sym typeface="Acherus Grotesque"/>
              </a:defRPr>
            </a:pPr>
            <a:r>
              <a:rPr lang="en-US" sz="2000" dirty="0">
                <a:solidFill>
                  <a:srgbClr val="E87822"/>
                </a:solidFill>
              </a:rPr>
              <a:t>/</a:t>
            </a:r>
            <a:endParaRPr sz="2000" dirty="0">
              <a:solidFill>
                <a:srgbClr val="E87822"/>
              </a:solidFill>
            </a:endParaRPr>
          </a:p>
        </p:txBody>
      </p:sp>
      <p:sp>
        <p:nvSpPr>
          <p:cNvPr id="17" name="Content Placeholder 51"/>
          <p:cNvSpPr>
            <a:spLocks noGrp="1"/>
          </p:cNvSpPr>
          <p:nvPr>
            <p:ph sz="quarter" idx="12" hasCustomPrompt="1"/>
          </p:nvPr>
        </p:nvSpPr>
        <p:spPr>
          <a:xfrm>
            <a:off x="1117336" y="6345735"/>
            <a:ext cx="2633154" cy="257174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FontTx/>
              <a:buNone/>
              <a:defRPr sz="2000" cap="all" spc="200" normalizeH="0" baseline="0">
                <a:latin typeface="Acherus Grotesque" charset="0"/>
              </a:defRPr>
            </a:lvl1pPr>
            <a:lvl2pPr marL="457200" indent="0">
              <a:buFontTx/>
              <a:buNone/>
              <a:defRPr sz="1400" cap="all" spc="200" normalizeH="0" baseline="0">
                <a:latin typeface="Acherus Grotesque" charset="0"/>
              </a:defRPr>
            </a:lvl2pPr>
            <a:lvl3pPr marL="914400" indent="0">
              <a:buFontTx/>
              <a:buNone/>
              <a:defRPr sz="1400" cap="all" spc="200" normalizeH="0" baseline="0">
                <a:latin typeface="Acherus Grotesque" charset="0"/>
              </a:defRPr>
            </a:lvl3pPr>
            <a:lvl4pPr marL="1371600" indent="0">
              <a:buFontTx/>
              <a:buNone/>
              <a:defRPr sz="1400" cap="all" spc="200" normalizeH="0" baseline="0">
                <a:latin typeface="Acherus Grotesque" charset="0"/>
              </a:defRPr>
            </a:lvl4pPr>
            <a:lvl5pPr marL="1828800" indent="0">
              <a:buFontTx/>
              <a:buNone/>
              <a:defRPr sz="1400" cap="all" spc="200" normalizeH="0" baseline="0">
                <a:latin typeface="Acherus Grotesque" charset="0"/>
              </a:defRPr>
            </a:lvl5pPr>
          </a:lstStyle>
          <a:p>
            <a:pPr lvl="0"/>
            <a:r>
              <a:rPr lang="en-US" dirty="0"/>
              <a:t>Section title</a:t>
            </a:r>
          </a:p>
        </p:txBody>
      </p:sp>
      <p:sp>
        <p:nvSpPr>
          <p:cNvPr id="18" name="Content Placeholder 51"/>
          <p:cNvSpPr>
            <a:spLocks noGrp="1"/>
          </p:cNvSpPr>
          <p:nvPr>
            <p:ph sz="quarter" idx="13" hasCustomPrompt="1"/>
          </p:nvPr>
        </p:nvSpPr>
        <p:spPr>
          <a:xfrm>
            <a:off x="99076" y="6345735"/>
            <a:ext cx="765926" cy="26122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r">
              <a:buFontTx/>
              <a:buNone/>
              <a:defRPr sz="2000" cap="all" spc="200" normalizeH="0" baseline="0">
                <a:solidFill>
                  <a:srgbClr val="E87822"/>
                </a:solidFill>
                <a:latin typeface="Acherus Grotesque" charset="0"/>
              </a:defRPr>
            </a:lvl1pPr>
            <a:lvl2pPr marL="457200" indent="0">
              <a:buFontTx/>
              <a:buNone/>
              <a:defRPr sz="1400" cap="all" spc="200" normalizeH="0" baseline="0">
                <a:latin typeface="Acherus Grotesque" charset="0"/>
              </a:defRPr>
            </a:lvl2pPr>
            <a:lvl3pPr marL="914400" indent="0">
              <a:buFontTx/>
              <a:buNone/>
              <a:defRPr sz="1400" cap="all" spc="200" normalizeH="0" baseline="0">
                <a:latin typeface="Acherus Grotesque" charset="0"/>
              </a:defRPr>
            </a:lvl3pPr>
            <a:lvl4pPr marL="1371600" indent="0">
              <a:buFontTx/>
              <a:buNone/>
              <a:defRPr sz="1400" cap="all" spc="200" normalizeH="0" baseline="0">
                <a:latin typeface="Acherus Grotesque" charset="0"/>
              </a:defRPr>
            </a:lvl4pPr>
            <a:lvl5pPr marL="1828800" indent="0">
              <a:buFontTx/>
              <a:buNone/>
              <a:defRPr sz="1400" cap="all" spc="200" normalizeH="0" baseline="0">
                <a:latin typeface="Acherus Grotesque" charset="0"/>
              </a:defRPr>
            </a:lvl5pPr>
          </a:lstStyle>
          <a:p>
            <a:pPr lvl="0"/>
            <a:r>
              <a:rPr lang="en-US" dirty="0"/>
              <a:t>01</a:t>
            </a:r>
          </a:p>
        </p:txBody>
      </p:sp>
      <p:pic>
        <p:nvPicPr>
          <p:cNvPr id="8" name="pasted-image.pdf" descr="pasted-image.pdf"/>
          <p:cNvPicPr>
            <a:picLocks noChangeAspect="1"/>
          </p:cNvPicPr>
          <p:nvPr userDrawn="1"/>
        </p:nvPicPr>
        <p:blipFill>
          <a:blip r:embed="rId3">
            <a:extLst/>
          </a:blip>
          <a:stretch>
            <a:fillRect/>
          </a:stretch>
        </p:blipFill>
        <p:spPr>
          <a:xfrm>
            <a:off x="703580" y="1315719"/>
            <a:ext cx="248047" cy="248048"/>
          </a:xfrm>
          <a:prstGeom prst="rect">
            <a:avLst/>
          </a:prstGeom>
          <a:ln w="12700">
            <a:miter lim="400000"/>
          </a:ln>
        </p:spPr>
      </p:pic>
      <p:pic>
        <p:nvPicPr>
          <p:cNvPr id="10" name="pasted-image.pdf" descr="pasted-image.pdf"/>
          <p:cNvPicPr>
            <a:picLocks noChangeAspect="1"/>
          </p:cNvPicPr>
          <p:nvPr userDrawn="1"/>
        </p:nvPicPr>
        <p:blipFill>
          <a:blip r:embed="rId3">
            <a:extLst/>
          </a:blip>
          <a:stretch>
            <a:fillRect/>
          </a:stretch>
        </p:blipFill>
        <p:spPr>
          <a:xfrm rot="10800000">
            <a:off x="7028180" y="5151120"/>
            <a:ext cx="248048" cy="248047"/>
          </a:xfrm>
          <a:prstGeom prst="rect">
            <a:avLst/>
          </a:prstGeom>
          <a:ln w="12700">
            <a:miter lim="400000"/>
          </a:ln>
        </p:spPr>
      </p:pic>
      <p:sp>
        <p:nvSpPr>
          <p:cNvPr id="11" name="Picture Placeholder 2"/>
          <p:cNvSpPr>
            <a:spLocks noGrp="1"/>
          </p:cNvSpPr>
          <p:nvPr>
            <p:ph type="pic" sz="quarter" idx="14" hasCustomPrompt="1"/>
          </p:nvPr>
        </p:nvSpPr>
        <p:spPr>
          <a:xfrm>
            <a:off x="950873" y="1563767"/>
            <a:ext cx="3327400" cy="221297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Drag photo or click icon to add picture</a:t>
            </a:r>
            <a:endParaRPr lang="en-US" dirty="0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5" hasCustomPrompt="1"/>
          </p:nvPr>
        </p:nvSpPr>
        <p:spPr>
          <a:xfrm>
            <a:off x="4429272" y="1757600"/>
            <a:ext cx="2251169" cy="1493600"/>
          </a:xfrm>
          <a:prstGeom prst="rect">
            <a:avLst/>
          </a:prstGeom>
        </p:spPr>
        <p:txBody>
          <a:bodyPr/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/>
            </a:lvl1pPr>
          </a:lstStyle>
          <a:p>
            <a:r>
              <a:rPr lang="en-US" dirty="0" smtClean="0"/>
              <a:t>Drag photo or click icon to add picture</a:t>
            </a:r>
          </a:p>
          <a:p>
            <a:endParaRPr lang="en-US" dirty="0"/>
          </a:p>
        </p:txBody>
      </p:sp>
      <p:sp>
        <p:nvSpPr>
          <p:cNvPr id="13" name="Picture Placeholder 2"/>
          <p:cNvSpPr>
            <a:spLocks noGrp="1"/>
          </p:cNvSpPr>
          <p:nvPr>
            <p:ph type="pic" sz="quarter" idx="16" hasCustomPrompt="1"/>
          </p:nvPr>
        </p:nvSpPr>
        <p:spPr>
          <a:xfrm>
            <a:off x="580032" y="3932118"/>
            <a:ext cx="3698241" cy="146705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Drag photo or click icon to add picture</a:t>
            </a:r>
            <a:endParaRPr lang="en-US" dirty="0"/>
          </a:p>
        </p:txBody>
      </p:sp>
      <p:sp>
        <p:nvSpPr>
          <p:cNvPr id="19" name="Picture Placeholder 2"/>
          <p:cNvSpPr>
            <a:spLocks noGrp="1"/>
          </p:cNvSpPr>
          <p:nvPr>
            <p:ph type="pic" sz="quarter" idx="17" hasCustomPrompt="1"/>
          </p:nvPr>
        </p:nvSpPr>
        <p:spPr>
          <a:xfrm>
            <a:off x="4429272" y="3413483"/>
            <a:ext cx="2530328" cy="1737638"/>
          </a:xfrm>
          <a:prstGeom prst="rect">
            <a:avLst/>
          </a:prstGeom>
        </p:spPr>
        <p:txBody>
          <a:bodyPr/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/>
            </a:lvl1pPr>
          </a:lstStyle>
          <a:p>
            <a:r>
              <a:rPr lang="en-US" dirty="0" smtClean="0"/>
              <a:t>Drag photo or click icon to add picture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7187957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ight side text + 1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5"/>
          <p:cNvSpPr>
            <a:spLocks noGrp="1"/>
          </p:cNvSpPr>
          <p:nvPr userDrawn="1"/>
        </p:nvSpPr>
        <p:spPr>
          <a:xfrm>
            <a:off x="-15607" y="-643262"/>
            <a:ext cx="12223214" cy="81445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/>
          <a:p>
            <a:endParaRPr lang="en-US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10" hasCustomPrompt="1"/>
          </p:nvPr>
        </p:nvSpPr>
        <p:spPr>
          <a:xfrm>
            <a:off x="8115602" y="1481238"/>
            <a:ext cx="3952875" cy="592137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914400" rtl="0" fontAlgn="auto" latinLnBrk="0" hangingPunct="0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 kumimoji="0" lang="en-US" sz="1400" b="0" i="0" u="none" strike="noStrike" cap="all" spc="200" normalizeH="0" baseline="0" dirty="0">
                <a:ln>
                  <a:noFill/>
                </a:ln>
                <a:solidFill>
                  <a:schemeClr val="accent1"/>
                </a:solidFill>
                <a:effectLst/>
                <a:uFillTx/>
                <a:latin typeface="Acherus Grotesque"/>
                <a:ea typeface="Acherus Grotesque"/>
                <a:cs typeface="Acherus Grotesque"/>
                <a:sym typeface="Acherus Grotesque"/>
              </a:defRPr>
            </a:lvl1pPr>
          </a:lstStyle>
          <a:p>
            <a:pPr>
              <a:lnSpc>
                <a:spcPts val="2100"/>
              </a:lnSpc>
            </a:pPr>
            <a:r>
              <a:rPr lang="en-US" dirty="0"/>
              <a:t>PLACE A SHORT HEADER SENTENCE HERE.</a:t>
            </a:r>
          </a:p>
        </p:txBody>
      </p:sp>
      <p:sp>
        <p:nvSpPr>
          <p:cNvPr id="18" name="Content Placeholder 8"/>
          <p:cNvSpPr>
            <a:spLocks noGrp="1"/>
          </p:cNvSpPr>
          <p:nvPr>
            <p:ph sz="quarter" idx="11" hasCustomPrompt="1"/>
          </p:nvPr>
        </p:nvSpPr>
        <p:spPr>
          <a:xfrm>
            <a:off x="8115602" y="2134132"/>
            <a:ext cx="2800350" cy="3643312"/>
          </a:xfrm>
          <a:prstGeom prst="rect">
            <a:avLst/>
          </a:prstGeom>
        </p:spPr>
        <p:txBody>
          <a:bodyPr/>
          <a:lstStyle>
            <a:lvl1pPr marL="0" marR="0" indent="0" algn="l" defTabSz="914400" rtl="0" fontAlgn="auto" latinLnBrk="0" hangingPunct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1200" b="0" i="0" u="none" strike="noStrike" kern="1200" cap="none" spc="0" normalizeH="0" baseline="0" smtClean="0">
                <a:ln>
                  <a:noFill/>
                </a:ln>
                <a:solidFill>
                  <a:srgbClr val="585C5E"/>
                </a:solidFill>
                <a:effectLst/>
                <a:uFillTx/>
                <a:latin typeface="Crimson Text Roman"/>
                <a:ea typeface="Crimson Text Roman"/>
                <a:cs typeface="Crimson Text Roman"/>
                <a:sym typeface="Crimson Text Roman"/>
              </a:defRPr>
            </a:lvl1pPr>
            <a:lvl2pPr marL="0" marR="0" indent="0" algn="l" defTabSz="914400" rtl="0" fontAlgn="auto" latinLnBrk="0" hangingPunct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1200" b="0" i="0" u="none" strike="noStrike" kern="1200" cap="none" spc="0" normalizeH="0" baseline="0" smtClean="0">
                <a:ln>
                  <a:noFill/>
                </a:ln>
                <a:solidFill>
                  <a:srgbClr val="585C5E"/>
                </a:solidFill>
                <a:effectLst/>
                <a:uFillTx/>
                <a:latin typeface="Crimson Text Roman"/>
                <a:ea typeface="Crimson Text Roman"/>
                <a:cs typeface="Crimson Text Roman"/>
                <a:sym typeface="Crimson Text Roman"/>
              </a:defRPr>
            </a:lvl2pPr>
            <a:lvl3pPr marL="0" marR="0" indent="0" algn="l" defTabSz="914400" rtl="0" fontAlgn="auto" latinLnBrk="0" hangingPunct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1200" b="0" i="0" u="none" strike="noStrike" kern="1200" cap="none" spc="0" normalizeH="0" baseline="0" smtClean="0">
                <a:ln>
                  <a:noFill/>
                </a:ln>
                <a:solidFill>
                  <a:srgbClr val="585C5E"/>
                </a:solidFill>
                <a:effectLst/>
                <a:uFillTx/>
                <a:latin typeface="Crimson Text Roman"/>
                <a:ea typeface="Crimson Text Roman"/>
                <a:cs typeface="Crimson Text Roman"/>
                <a:sym typeface="Crimson Text Roman"/>
              </a:defRPr>
            </a:lvl3pPr>
            <a:lvl4pPr marL="0" marR="0" indent="0" algn="l" defTabSz="914400" rtl="0" fontAlgn="auto" latinLnBrk="0" hangingPunct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1200" b="0" i="0" u="none" strike="noStrike" kern="1200" cap="none" spc="0" normalizeH="0" baseline="0" smtClean="0">
                <a:ln>
                  <a:noFill/>
                </a:ln>
                <a:solidFill>
                  <a:srgbClr val="585C5E"/>
                </a:solidFill>
                <a:effectLst/>
                <a:uFillTx/>
                <a:latin typeface="Crimson Text Roman"/>
                <a:ea typeface="Crimson Text Roman"/>
                <a:cs typeface="Crimson Text Roman"/>
                <a:sym typeface="Crimson Text Roman"/>
              </a:defRPr>
            </a:lvl4pPr>
          </a:lstStyle>
          <a:p>
            <a:pPr>
              <a:lnSpc>
                <a:spcPts val="1800"/>
              </a:lnSpc>
            </a:pPr>
            <a:r>
              <a:rPr lang="en-US" kern="1200" dirty="0" err="1"/>
              <a:t>Lorem</a:t>
            </a:r>
            <a:r>
              <a:rPr lang="en-US" kern="1200" dirty="0"/>
              <a:t> </a:t>
            </a:r>
            <a:r>
              <a:rPr lang="en-US" kern="1200" dirty="0" err="1"/>
              <a:t>ipsum</a:t>
            </a:r>
            <a:r>
              <a:rPr lang="en-US" kern="1200" dirty="0"/>
              <a:t> dolor sit </a:t>
            </a:r>
            <a:r>
              <a:rPr lang="en-US" kern="1200" dirty="0" err="1"/>
              <a:t>amet</a:t>
            </a:r>
            <a:r>
              <a:rPr lang="en-US" kern="1200" dirty="0"/>
              <a:t>, </a:t>
            </a:r>
            <a:r>
              <a:rPr lang="en-US" kern="1200" dirty="0" err="1"/>
              <a:t>consectetuer</a:t>
            </a:r>
            <a:r>
              <a:rPr lang="en-US" kern="1200" dirty="0"/>
              <a:t> </a:t>
            </a:r>
            <a:r>
              <a:rPr lang="en-US" kern="1200" dirty="0" err="1"/>
              <a:t>adipiscing</a:t>
            </a:r>
            <a:r>
              <a:rPr lang="en-US" kern="1200" dirty="0"/>
              <a:t> </a:t>
            </a:r>
            <a:r>
              <a:rPr lang="en-US" kern="1200" dirty="0" err="1"/>
              <a:t>elit</a:t>
            </a:r>
            <a:r>
              <a:rPr lang="en-US" kern="1200" dirty="0"/>
              <a:t>, </a:t>
            </a:r>
            <a:r>
              <a:rPr lang="en-US" kern="1200" dirty="0" err="1"/>
              <a:t>sed</a:t>
            </a:r>
            <a:r>
              <a:rPr lang="en-US" kern="1200" dirty="0"/>
              <a:t> </a:t>
            </a:r>
            <a:r>
              <a:rPr lang="en-US" kern="1200" dirty="0" err="1"/>
              <a:t>diam</a:t>
            </a:r>
            <a:r>
              <a:rPr lang="en-US" kern="1200" dirty="0"/>
              <a:t> </a:t>
            </a:r>
            <a:r>
              <a:rPr lang="en-US" kern="1200" dirty="0" err="1"/>
              <a:t>nonummy</a:t>
            </a:r>
            <a:r>
              <a:rPr lang="en-US" kern="1200" dirty="0"/>
              <a:t> </a:t>
            </a:r>
            <a:r>
              <a:rPr lang="en-US" kern="1200" dirty="0" err="1"/>
              <a:t>nibh</a:t>
            </a:r>
            <a:r>
              <a:rPr lang="en-US" kern="1200" dirty="0"/>
              <a:t> </a:t>
            </a:r>
            <a:r>
              <a:rPr lang="en-US" kern="1200" dirty="0" err="1"/>
              <a:t>euismod</a:t>
            </a:r>
            <a:r>
              <a:rPr lang="en-US" kern="1200" dirty="0"/>
              <a:t> </a:t>
            </a:r>
            <a:r>
              <a:rPr lang="en-US" kern="1200" dirty="0" err="1"/>
              <a:t>tincidunt</a:t>
            </a:r>
            <a:r>
              <a:rPr lang="en-US" kern="1200" dirty="0"/>
              <a:t> </a:t>
            </a:r>
            <a:r>
              <a:rPr lang="en-US" kern="1200" dirty="0" err="1"/>
              <a:t>ut</a:t>
            </a:r>
            <a:r>
              <a:rPr lang="en-US" kern="1200" dirty="0"/>
              <a:t> </a:t>
            </a:r>
            <a:r>
              <a:rPr lang="en-US" kern="1200" dirty="0" err="1"/>
              <a:t>laoreet</a:t>
            </a:r>
            <a:r>
              <a:rPr lang="en-US" kern="1200" dirty="0"/>
              <a:t> </a:t>
            </a:r>
            <a:r>
              <a:rPr lang="en-US" kern="1200" dirty="0" err="1"/>
              <a:t>dolore</a:t>
            </a:r>
            <a:r>
              <a:rPr lang="en-US" kern="1200" dirty="0"/>
              <a:t> magna </a:t>
            </a:r>
            <a:r>
              <a:rPr lang="en-US" kern="1200" dirty="0" err="1"/>
              <a:t>aliquam</a:t>
            </a:r>
            <a:r>
              <a:rPr lang="en-US" kern="1200" dirty="0"/>
              <a:t> </a:t>
            </a:r>
            <a:r>
              <a:rPr lang="en-US" kern="1200" dirty="0" err="1"/>
              <a:t>erat</a:t>
            </a:r>
            <a:r>
              <a:rPr lang="en-US" kern="1200" dirty="0"/>
              <a:t> </a:t>
            </a:r>
            <a:r>
              <a:rPr lang="en-US" kern="1200" dirty="0" err="1"/>
              <a:t>volutpat</a:t>
            </a:r>
            <a:r>
              <a:rPr lang="en-US" kern="1200" dirty="0"/>
              <a:t>. </a:t>
            </a:r>
            <a:r>
              <a:rPr lang="en-US" kern="1200" dirty="0" err="1"/>
              <a:t>Ut</a:t>
            </a:r>
            <a:r>
              <a:rPr lang="en-US" kern="1200" dirty="0"/>
              <a:t> </a:t>
            </a:r>
            <a:r>
              <a:rPr lang="en-US" kern="1200" dirty="0" err="1"/>
              <a:t>wisi</a:t>
            </a:r>
            <a:r>
              <a:rPr lang="en-US" kern="1200" dirty="0"/>
              <a:t> </a:t>
            </a:r>
            <a:r>
              <a:rPr lang="en-US" kern="1200" dirty="0" err="1"/>
              <a:t>enim</a:t>
            </a:r>
            <a:r>
              <a:rPr lang="en-US" kern="1200" dirty="0"/>
              <a:t> ad minim </a:t>
            </a:r>
            <a:r>
              <a:rPr lang="en-US" kern="1200" dirty="0" err="1"/>
              <a:t>veniam</a:t>
            </a:r>
            <a:r>
              <a:rPr lang="en-US" kern="1200" dirty="0"/>
              <a:t>, </a:t>
            </a:r>
            <a:r>
              <a:rPr lang="en-US" kern="1200" dirty="0" err="1"/>
              <a:t>quis</a:t>
            </a:r>
            <a:r>
              <a:rPr lang="en-US" kern="1200" dirty="0"/>
              <a:t> </a:t>
            </a:r>
            <a:r>
              <a:rPr lang="en-US" kern="1200" dirty="0" err="1"/>
              <a:t>nostrud</a:t>
            </a:r>
            <a:r>
              <a:rPr lang="en-US" kern="1200" dirty="0"/>
              <a:t> </a:t>
            </a:r>
            <a:r>
              <a:rPr lang="en-US" kern="1200" dirty="0" err="1"/>
              <a:t>exerci</a:t>
            </a:r>
            <a:r>
              <a:rPr lang="en-US" kern="1200" dirty="0"/>
              <a:t> </a:t>
            </a:r>
            <a:r>
              <a:rPr lang="en-US" kern="1200" dirty="0" err="1"/>
              <a:t>tation</a:t>
            </a:r>
            <a:r>
              <a:rPr lang="en-US" kern="1200" dirty="0"/>
              <a:t> </a:t>
            </a:r>
            <a:r>
              <a:rPr lang="en-US" kern="1200" dirty="0" err="1"/>
              <a:t>ullamcorper</a:t>
            </a:r>
            <a:r>
              <a:rPr lang="en-US" kern="1200" dirty="0"/>
              <a:t> </a:t>
            </a:r>
            <a:r>
              <a:rPr lang="en-US" kern="1200" dirty="0" err="1"/>
              <a:t>suscipit</a:t>
            </a:r>
            <a:r>
              <a:rPr lang="en-US" kern="1200" dirty="0"/>
              <a:t> </a:t>
            </a:r>
            <a:r>
              <a:rPr lang="en-US" kern="1200" dirty="0" err="1"/>
              <a:t>lobortis</a:t>
            </a:r>
            <a:r>
              <a:rPr lang="en-US" kern="1200" dirty="0"/>
              <a:t> </a:t>
            </a:r>
            <a:r>
              <a:rPr lang="en-US" kern="1200" dirty="0" err="1"/>
              <a:t>nisl</a:t>
            </a:r>
            <a:r>
              <a:rPr lang="en-US" kern="1200" dirty="0"/>
              <a:t> </a:t>
            </a:r>
            <a:r>
              <a:rPr lang="en-US" kern="1200" dirty="0" err="1"/>
              <a:t>ut</a:t>
            </a:r>
            <a:r>
              <a:rPr lang="en-US" kern="1200" dirty="0"/>
              <a:t> </a:t>
            </a:r>
            <a:r>
              <a:rPr lang="en-US" kern="1200" dirty="0" err="1"/>
              <a:t>aliquip</a:t>
            </a:r>
            <a:r>
              <a:rPr lang="en-US" kern="1200" dirty="0"/>
              <a:t> ex </a:t>
            </a:r>
            <a:r>
              <a:rPr lang="en-US" kern="1200" dirty="0" err="1"/>
              <a:t>ea</a:t>
            </a:r>
            <a:r>
              <a:rPr lang="en-US" kern="1200" dirty="0"/>
              <a:t> </a:t>
            </a:r>
            <a:r>
              <a:rPr lang="en-US" kern="1200" dirty="0" err="1"/>
              <a:t>commodo</a:t>
            </a:r>
            <a:r>
              <a:rPr lang="en-US" kern="1200" dirty="0"/>
              <a:t> </a:t>
            </a:r>
            <a:r>
              <a:rPr lang="en-US" kern="1200" dirty="0" err="1"/>
              <a:t>consequat</a:t>
            </a:r>
            <a:r>
              <a:rPr lang="en-US" kern="1200" dirty="0"/>
              <a:t>. </a:t>
            </a:r>
            <a:r>
              <a:rPr lang="en-US" kern="1200" dirty="0" err="1"/>
              <a:t>Duis</a:t>
            </a:r>
            <a:r>
              <a:rPr lang="en-US" kern="1200" dirty="0"/>
              <a:t> </a:t>
            </a:r>
            <a:r>
              <a:rPr lang="en-US" kern="1200" dirty="0" err="1"/>
              <a:t>autem</a:t>
            </a:r>
            <a:r>
              <a:rPr lang="en-US" kern="1200" dirty="0"/>
              <a:t> </a:t>
            </a:r>
            <a:r>
              <a:rPr lang="en-US" kern="1200" dirty="0" err="1"/>
              <a:t>vel</a:t>
            </a:r>
            <a:r>
              <a:rPr lang="en-US" kern="1200" dirty="0"/>
              <a:t> </a:t>
            </a:r>
            <a:r>
              <a:rPr lang="en-US" kern="1200" dirty="0" err="1"/>
              <a:t>eum</a:t>
            </a:r>
            <a:r>
              <a:rPr lang="en-US" kern="1200" dirty="0"/>
              <a:t> </a:t>
            </a:r>
            <a:r>
              <a:rPr lang="en-US" kern="1200" dirty="0" err="1"/>
              <a:t>iriure</a:t>
            </a:r>
            <a:r>
              <a:rPr lang="en-US" kern="1200" dirty="0"/>
              <a:t> dolor in </a:t>
            </a:r>
            <a:r>
              <a:rPr lang="en-US" kern="1200" dirty="0" err="1"/>
              <a:t>hendrerit</a:t>
            </a:r>
            <a:r>
              <a:rPr lang="en-US" kern="1200" dirty="0"/>
              <a:t> in </a:t>
            </a:r>
            <a:r>
              <a:rPr lang="en-US" kern="1200" dirty="0" err="1"/>
              <a:t>vulputate</a:t>
            </a:r>
            <a:r>
              <a:rPr lang="en-US" kern="1200" dirty="0"/>
              <a:t> </a:t>
            </a:r>
            <a:r>
              <a:rPr lang="en-US" kern="1200" dirty="0" err="1"/>
              <a:t>velit</a:t>
            </a:r>
            <a:r>
              <a:rPr lang="en-US" kern="1200" dirty="0"/>
              <a:t> </a:t>
            </a:r>
            <a:r>
              <a:rPr lang="en-US" kern="1200" dirty="0" err="1"/>
              <a:t>esse</a:t>
            </a:r>
            <a:r>
              <a:rPr lang="en-US" kern="1200" dirty="0"/>
              <a:t> </a:t>
            </a:r>
            <a:r>
              <a:rPr lang="en-US" kern="1200" dirty="0" err="1"/>
              <a:t>molestie</a:t>
            </a:r>
            <a:r>
              <a:rPr lang="en-US" kern="1200" dirty="0"/>
              <a:t> </a:t>
            </a:r>
            <a:r>
              <a:rPr lang="en-US" kern="1200" dirty="0" err="1"/>
              <a:t>consequat</a:t>
            </a:r>
            <a:r>
              <a:rPr lang="en-US" kern="1200" dirty="0"/>
              <a:t>, </a:t>
            </a:r>
            <a:r>
              <a:rPr lang="en-US" kern="1200" dirty="0" err="1"/>
              <a:t>vel</a:t>
            </a:r>
            <a:r>
              <a:rPr lang="en-US" kern="1200" dirty="0"/>
              <a:t> </a:t>
            </a:r>
            <a:r>
              <a:rPr lang="en-US" kern="1200" dirty="0" err="1"/>
              <a:t>illum</a:t>
            </a:r>
            <a:r>
              <a:rPr lang="en-US" kern="1200" dirty="0"/>
              <a:t> </a:t>
            </a:r>
            <a:r>
              <a:rPr lang="en-US" kern="1200" dirty="0" err="1"/>
              <a:t>dolore</a:t>
            </a:r>
            <a:r>
              <a:rPr lang="en-US" kern="1200" dirty="0"/>
              <a:t> </a:t>
            </a:r>
            <a:r>
              <a:rPr lang="en-US" kern="1200" dirty="0" err="1"/>
              <a:t>eu</a:t>
            </a:r>
            <a:r>
              <a:rPr lang="en-US" kern="1200" dirty="0"/>
              <a:t> </a:t>
            </a:r>
            <a:r>
              <a:rPr lang="en-US" kern="1200" dirty="0" err="1"/>
              <a:t>feugiat</a:t>
            </a:r>
            <a:r>
              <a:rPr lang="en-US" kern="1200" dirty="0"/>
              <a:t> </a:t>
            </a:r>
            <a:r>
              <a:rPr lang="en-US" kern="1200" dirty="0" err="1"/>
              <a:t>nulla</a:t>
            </a:r>
            <a:r>
              <a:rPr lang="en-US" kern="1200" dirty="0"/>
              <a:t> </a:t>
            </a:r>
            <a:r>
              <a:rPr lang="en-US" kern="1200" dirty="0" err="1"/>
              <a:t>facilisis</a:t>
            </a:r>
            <a:r>
              <a:rPr lang="en-US" kern="1200" dirty="0"/>
              <a:t> at </a:t>
            </a:r>
            <a:r>
              <a:rPr lang="en-US" kern="1200" dirty="0" err="1"/>
              <a:t>vero</a:t>
            </a:r>
            <a:r>
              <a:rPr lang="en-US" kern="1200" dirty="0"/>
              <a:t> </a:t>
            </a:r>
            <a:r>
              <a:rPr lang="en-US" kern="1200" dirty="0" err="1"/>
              <a:t>eros</a:t>
            </a:r>
            <a:r>
              <a:rPr lang="en-US" kern="1200" dirty="0"/>
              <a:t> et </a:t>
            </a:r>
            <a:r>
              <a:rPr lang="en-US" kern="1200" dirty="0" err="1"/>
              <a:t>accumsan</a:t>
            </a:r>
            <a:r>
              <a:rPr lang="en-US" kern="1200" dirty="0"/>
              <a:t> et </a:t>
            </a:r>
            <a:r>
              <a:rPr lang="en-US" kern="1200" dirty="0" err="1"/>
              <a:t>iusto</a:t>
            </a:r>
            <a:r>
              <a:rPr lang="en-US" kern="1200" dirty="0"/>
              <a:t> </a:t>
            </a:r>
            <a:r>
              <a:rPr lang="en-US" kern="1200" dirty="0" err="1"/>
              <a:t>odio</a:t>
            </a:r>
            <a:r>
              <a:rPr lang="en-US" kern="1200" dirty="0"/>
              <a:t> </a:t>
            </a:r>
            <a:r>
              <a:rPr lang="en-US" kern="1200" dirty="0" err="1"/>
              <a:t>dignissim</a:t>
            </a:r>
            <a:r>
              <a:rPr lang="en-US" kern="1200" dirty="0"/>
              <a:t> qui </a:t>
            </a:r>
            <a:r>
              <a:rPr lang="en-US" kern="1200" dirty="0" err="1"/>
              <a:t>blandit</a:t>
            </a:r>
            <a:r>
              <a:rPr lang="en-US" kern="1200" dirty="0"/>
              <a:t> </a:t>
            </a:r>
            <a:r>
              <a:rPr lang="en-US" kern="1200" dirty="0" err="1"/>
              <a:t>praesent</a:t>
            </a:r>
            <a:r>
              <a:rPr lang="en-US" kern="1200" dirty="0"/>
              <a:t> </a:t>
            </a:r>
            <a:r>
              <a:rPr lang="en-US" kern="1200" dirty="0" err="1"/>
              <a:t>luptatum</a:t>
            </a:r>
            <a:r>
              <a:rPr lang="en-US" kern="1200" dirty="0"/>
              <a:t> </a:t>
            </a:r>
            <a:r>
              <a:rPr lang="en-US" kern="1200" dirty="0" err="1"/>
              <a:t>zzril</a:t>
            </a:r>
            <a:r>
              <a:rPr lang="en-US" kern="1200" dirty="0"/>
              <a:t> </a:t>
            </a:r>
            <a:r>
              <a:rPr lang="en-US" kern="1200" dirty="0" err="1"/>
              <a:t>delenit</a:t>
            </a:r>
            <a:r>
              <a:rPr lang="en-US" kern="1200" dirty="0"/>
              <a:t> </a:t>
            </a:r>
            <a:r>
              <a:rPr lang="en-US" kern="1200" dirty="0" err="1"/>
              <a:t>augue</a:t>
            </a:r>
            <a:r>
              <a:rPr lang="en-US" kern="1200" dirty="0"/>
              <a:t> </a:t>
            </a:r>
            <a:r>
              <a:rPr lang="en-US" kern="1200" dirty="0" err="1"/>
              <a:t>duis</a:t>
            </a:r>
            <a:r>
              <a:rPr lang="en-US" kern="1200" dirty="0"/>
              <a:t>.</a:t>
            </a:r>
          </a:p>
        </p:txBody>
      </p:sp>
      <p:pic>
        <p:nvPicPr>
          <p:cNvPr id="11" name="pasted-image.pdf" descr="pasted-image.pdf"/>
          <p:cNvPicPr>
            <a:picLocks noChangeAspect="1"/>
          </p:cNvPicPr>
          <p:nvPr userDrawn="1"/>
        </p:nvPicPr>
        <p:blipFill>
          <a:blip r:embed="rId2">
            <a:extLst/>
          </a:blip>
          <a:stretch>
            <a:fillRect/>
          </a:stretch>
        </p:blipFill>
        <p:spPr>
          <a:xfrm>
            <a:off x="703580" y="1247139"/>
            <a:ext cx="248047" cy="248048"/>
          </a:xfrm>
          <a:prstGeom prst="rect">
            <a:avLst/>
          </a:prstGeom>
          <a:ln w="12700">
            <a:miter lim="400000"/>
          </a:ln>
        </p:spPr>
      </p:pic>
      <p:pic>
        <p:nvPicPr>
          <p:cNvPr id="13" name="pasted-image.pdf" descr="pasted-image.pdf"/>
          <p:cNvPicPr>
            <a:picLocks noChangeAspect="1"/>
          </p:cNvPicPr>
          <p:nvPr userDrawn="1"/>
        </p:nvPicPr>
        <p:blipFill>
          <a:blip r:embed="rId2">
            <a:extLst/>
          </a:blip>
          <a:stretch>
            <a:fillRect/>
          </a:stretch>
        </p:blipFill>
        <p:spPr>
          <a:xfrm rot="10800000">
            <a:off x="6837680" y="5425440"/>
            <a:ext cx="248048" cy="248047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Picture Placeholder 2"/>
          <p:cNvSpPr>
            <a:spLocks noGrp="1"/>
          </p:cNvSpPr>
          <p:nvPr>
            <p:ph type="pic" sz="quarter" idx="14" hasCustomPrompt="1"/>
          </p:nvPr>
        </p:nvSpPr>
        <p:spPr>
          <a:xfrm>
            <a:off x="935038" y="1495425"/>
            <a:ext cx="5902325" cy="3930650"/>
          </a:xfrm>
          <a:prstGeom prst="rect">
            <a:avLst/>
          </a:prstGeom>
        </p:spPr>
        <p:txBody>
          <a:bodyPr/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/>
            </a:lvl1pPr>
          </a:lstStyle>
          <a:p>
            <a:r>
              <a:rPr lang="en-US" dirty="0" smtClean="0"/>
              <a:t>Drag photo or click icon to add picture</a:t>
            </a:r>
          </a:p>
          <a:p>
            <a:endParaRPr lang="en-US" dirty="0"/>
          </a:p>
        </p:txBody>
      </p:sp>
      <p:sp>
        <p:nvSpPr>
          <p:cNvPr id="27" name="Title 1"/>
          <p:cNvSpPr/>
          <p:nvPr userDrawn="1"/>
        </p:nvSpPr>
        <p:spPr>
          <a:xfrm>
            <a:off x="9960867" y="6340212"/>
            <a:ext cx="249382" cy="41521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b">
            <a:normAutofit/>
          </a:bodyPr>
          <a:lstStyle/>
          <a:p>
            <a:pPr algn="r">
              <a:lnSpc>
                <a:spcPct val="90000"/>
              </a:lnSpc>
              <a:defRPr sz="1400" spc="200">
                <a:solidFill>
                  <a:schemeClr val="accent3"/>
                </a:solidFill>
                <a:latin typeface="Acherus Grotesque"/>
                <a:ea typeface="Acherus Grotesque"/>
                <a:cs typeface="Acherus Grotesque"/>
                <a:sym typeface="Acherus Grotesque"/>
              </a:defRPr>
            </a:pPr>
            <a:endParaRPr sz="1200" dirty="0">
              <a:solidFill>
                <a:schemeClr val="accent1"/>
              </a:solidFill>
            </a:endParaRPr>
          </a:p>
        </p:txBody>
      </p:sp>
      <p:sp>
        <p:nvSpPr>
          <p:cNvPr id="28" name="Content Placeholder 51"/>
          <p:cNvSpPr>
            <a:spLocks noGrp="1"/>
          </p:cNvSpPr>
          <p:nvPr>
            <p:ph sz="quarter" idx="12" hasCustomPrompt="1"/>
          </p:nvPr>
        </p:nvSpPr>
        <p:spPr>
          <a:xfrm>
            <a:off x="10253113" y="6496767"/>
            <a:ext cx="2232233" cy="257174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FontTx/>
              <a:buNone/>
              <a:defRPr sz="1200" cap="all" spc="200" normalizeH="0" baseline="0">
                <a:latin typeface="Acherus Grotesque" charset="0"/>
              </a:defRPr>
            </a:lvl1pPr>
            <a:lvl2pPr marL="457200" indent="0">
              <a:buFontTx/>
              <a:buNone/>
              <a:defRPr sz="1400" cap="all" spc="200" normalizeH="0" baseline="0">
                <a:latin typeface="Acherus Grotesque" charset="0"/>
              </a:defRPr>
            </a:lvl2pPr>
            <a:lvl3pPr marL="914400" indent="0">
              <a:buFontTx/>
              <a:buNone/>
              <a:defRPr sz="1400" cap="all" spc="200" normalizeH="0" baseline="0">
                <a:latin typeface="Acherus Grotesque" charset="0"/>
              </a:defRPr>
            </a:lvl3pPr>
            <a:lvl4pPr marL="1371600" indent="0">
              <a:buFontTx/>
              <a:buNone/>
              <a:defRPr sz="1400" cap="all" spc="200" normalizeH="0" baseline="0">
                <a:latin typeface="Acherus Grotesque" charset="0"/>
              </a:defRPr>
            </a:lvl4pPr>
            <a:lvl5pPr marL="1828800" indent="0">
              <a:buFontTx/>
              <a:buNone/>
              <a:defRPr sz="1400" cap="all" spc="200" normalizeH="0" baseline="0">
                <a:latin typeface="Acherus Grotesque" charset="0"/>
              </a:defRPr>
            </a:lvl5pPr>
          </a:lstStyle>
          <a:p>
            <a:pPr lvl="0"/>
            <a:r>
              <a:rPr lang="en-US" dirty="0"/>
              <a:t>Section title</a:t>
            </a:r>
          </a:p>
        </p:txBody>
      </p:sp>
      <p:sp>
        <p:nvSpPr>
          <p:cNvPr id="29" name="Content Placeholder 51"/>
          <p:cNvSpPr>
            <a:spLocks noGrp="1"/>
          </p:cNvSpPr>
          <p:nvPr>
            <p:ph sz="quarter" idx="13" hasCustomPrompt="1"/>
          </p:nvPr>
        </p:nvSpPr>
        <p:spPr>
          <a:xfrm>
            <a:off x="9234853" y="6496767"/>
            <a:ext cx="765926" cy="26122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r">
              <a:buFontTx/>
              <a:buNone/>
              <a:defRPr sz="1200" cap="all" spc="200" normalizeH="0" baseline="0">
                <a:solidFill>
                  <a:schemeClr val="bg2">
                    <a:lumMod val="40000"/>
                    <a:lumOff val="60000"/>
                  </a:schemeClr>
                </a:solidFill>
                <a:latin typeface="Acherus Grotesque" charset="0"/>
              </a:defRPr>
            </a:lvl1pPr>
            <a:lvl2pPr marL="457200" indent="0">
              <a:buFontTx/>
              <a:buNone/>
              <a:defRPr sz="1400" cap="all" spc="200" normalizeH="0" baseline="0">
                <a:latin typeface="Acherus Grotesque" charset="0"/>
              </a:defRPr>
            </a:lvl2pPr>
            <a:lvl3pPr marL="914400" indent="0">
              <a:buFontTx/>
              <a:buNone/>
              <a:defRPr sz="1400" cap="all" spc="200" normalizeH="0" baseline="0">
                <a:latin typeface="Acherus Grotesque" charset="0"/>
              </a:defRPr>
            </a:lvl3pPr>
            <a:lvl4pPr marL="1371600" indent="0">
              <a:buFontTx/>
              <a:buNone/>
              <a:defRPr sz="1400" cap="all" spc="200" normalizeH="0" baseline="0">
                <a:latin typeface="Acherus Grotesque" charset="0"/>
              </a:defRPr>
            </a:lvl4pPr>
            <a:lvl5pPr marL="1828800" indent="0">
              <a:buFontTx/>
              <a:buNone/>
              <a:defRPr sz="1400" cap="all" spc="200" normalizeH="0" baseline="0">
                <a:latin typeface="Acherus Grotesque" charset="0"/>
              </a:defRPr>
            </a:lvl5pPr>
          </a:lstStyle>
          <a:p>
            <a:pPr lvl="0"/>
            <a:r>
              <a:rPr lang="en-US" dirty="0"/>
              <a:t>01</a:t>
            </a:r>
          </a:p>
        </p:txBody>
      </p:sp>
    </p:spTree>
    <p:extLst>
      <p:ext uri="{BB962C8B-B14F-4D97-AF65-F5344CB8AC3E}">
        <p14:creationId xmlns:p14="http://schemas.microsoft.com/office/powerpoint/2010/main" val="1793612220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hueOff val="-15428571"/>
            <a:satOff val="-30434"/>
            <a:lumOff val="9019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3" r:id="rId2"/>
    <p:sldLayoutId id="2147483664" r:id="rId3"/>
    <p:sldLayoutId id="2147483655" r:id="rId4"/>
    <p:sldLayoutId id="2147483669" r:id="rId5"/>
    <p:sldLayoutId id="2147483670" r:id="rId6"/>
    <p:sldLayoutId id="2147483666" r:id="rId7"/>
    <p:sldLayoutId id="2147483671" r:id="rId8"/>
    <p:sldLayoutId id="2147483668" r:id="rId9"/>
    <p:sldLayoutId id="2147483672" r:id="rId10"/>
    <p:sldLayoutId id="2147483662" r:id="rId11"/>
    <p:sldLayoutId id="2147483674" r:id="rId12"/>
    <p:sldLayoutId id="2147483676" r:id="rId13"/>
    <p:sldLayoutId id="2147483673" r:id="rId14"/>
    <p:sldLayoutId id="2147483675" r:id="rId15"/>
  </p:sldLayoutIdLst>
  <p:transition spd="med"/>
  <p:hf hdr="0" ftr="0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500" b="0" i="0" u="none" strike="noStrike" cap="none" spc="200" baseline="0">
          <a:ln>
            <a:noFill/>
          </a:ln>
          <a:solidFill>
            <a:schemeClr val="bg2"/>
          </a:solidFill>
          <a:uFillTx/>
          <a:latin typeface="Acherus Grotesque"/>
          <a:ea typeface="Acherus Grotesque"/>
          <a:cs typeface="Acherus Grotesque"/>
          <a:sym typeface="Acherus Grotesque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500" b="0" i="0" u="none" strike="noStrike" cap="none" spc="200" baseline="0">
          <a:ln>
            <a:noFill/>
          </a:ln>
          <a:solidFill>
            <a:schemeClr val="accent1"/>
          </a:solidFill>
          <a:uFillTx/>
          <a:latin typeface="Acherus Grotesque"/>
          <a:ea typeface="Acherus Grotesque"/>
          <a:cs typeface="Acherus Grotesque"/>
          <a:sym typeface="Acherus Grotesque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500" b="0" i="0" u="none" strike="noStrike" cap="none" spc="200" baseline="0">
          <a:ln>
            <a:noFill/>
          </a:ln>
          <a:solidFill>
            <a:schemeClr val="accent1"/>
          </a:solidFill>
          <a:uFillTx/>
          <a:latin typeface="Acherus Grotesque"/>
          <a:ea typeface="Acherus Grotesque"/>
          <a:cs typeface="Acherus Grotesque"/>
          <a:sym typeface="Acherus Grotesque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500" b="0" i="0" u="none" strike="noStrike" cap="none" spc="200" baseline="0">
          <a:ln>
            <a:noFill/>
          </a:ln>
          <a:solidFill>
            <a:schemeClr val="accent1"/>
          </a:solidFill>
          <a:uFillTx/>
          <a:latin typeface="Acherus Grotesque"/>
          <a:ea typeface="Acherus Grotesque"/>
          <a:cs typeface="Acherus Grotesque"/>
          <a:sym typeface="Acherus Grotesque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500" b="0" i="0" u="none" strike="noStrike" cap="none" spc="200" baseline="0">
          <a:ln>
            <a:noFill/>
          </a:ln>
          <a:solidFill>
            <a:schemeClr val="accent1"/>
          </a:solidFill>
          <a:uFillTx/>
          <a:latin typeface="Acherus Grotesque"/>
          <a:ea typeface="Acherus Grotesque"/>
          <a:cs typeface="Acherus Grotesque"/>
          <a:sym typeface="Acherus Grotesque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500" b="0" i="0" u="none" strike="noStrike" cap="none" spc="200" baseline="0">
          <a:ln>
            <a:noFill/>
          </a:ln>
          <a:solidFill>
            <a:schemeClr val="accent1"/>
          </a:solidFill>
          <a:uFillTx/>
          <a:latin typeface="Acherus Grotesque"/>
          <a:ea typeface="Acherus Grotesque"/>
          <a:cs typeface="Acherus Grotesque"/>
          <a:sym typeface="Acherus Grotesque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500" b="0" i="0" u="none" strike="noStrike" cap="none" spc="200" baseline="0">
          <a:ln>
            <a:noFill/>
          </a:ln>
          <a:solidFill>
            <a:schemeClr val="accent1"/>
          </a:solidFill>
          <a:uFillTx/>
          <a:latin typeface="Acherus Grotesque"/>
          <a:ea typeface="Acherus Grotesque"/>
          <a:cs typeface="Acherus Grotesque"/>
          <a:sym typeface="Acherus Grotesque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500" b="0" i="0" u="none" strike="noStrike" cap="none" spc="200" baseline="0">
          <a:ln>
            <a:noFill/>
          </a:ln>
          <a:solidFill>
            <a:schemeClr val="accent1"/>
          </a:solidFill>
          <a:uFillTx/>
          <a:latin typeface="Acherus Grotesque"/>
          <a:ea typeface="Acherus Grotesque"/>
          <a:cs typeface="Acherus Grotesque"/>
          <a:sym typeface="Acherus Grotesque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500" b="0" i="0" u="none" strike="noStrike" cap="none" spc="200" baseline="0">
          <a:ln>
            <a:noFill/>
          </a:ln>
          <a:solidFill>
            <a:schemeClr val="accent1"/>
          </a:solidFill>
          <a:uFillTx/>
          <a:latin typeface="Acherus Grotesque"/>
          <a:ea typeface="Acherus Grotesque"/>
          <a:cs typeface="Acherus Grotesque"/>
          <a:sym typeface="Acherus Grotesque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chemeClr val="accent1"/>
          </a:solidFill>
          <a:uFillTx/>
          <a:latin typeface="+mj-lt"/>
          <a:ea typeface="+mj-ea"/>
          <a:cs typeface="+mj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chemeClr val="accent1"/>
          </a:solidFill>
          <a:uFillTx/>
          <a:latin typeface="+mj-lt"/>
          <a:ea typeface="+mj-ea"/>
          <a:cs typeface="+mj-cs"/>
          <a:sym typeface="Calibri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chemeClr val="accent1"/>
          </a:solidFill>
          <a:uFillTx/>
          <a:latin typeface="+mj-lt"/>
          <a:ea typeface="+mj-ea"/>
          <a:cs typeface="+mj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chemeClr val="accent1"/>
          </a:solidFill>
          <a:uFillTx/>
          <a:latin typeface="+mj-lt"/>
          <a:ea typeface="+mj-ea"/>
          <a:cs typeface="+mj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chemeClr val="accent1"/>
          </a:solidFill>
          <a:uFillTx/>
          <a:latin typeface="+mj-lt"/>
          <a:ea typeface="+mj-ea"/>
          <a:cs typeface="+mj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chemeClr val="accent1"/>
          </a:solidFill>
          <a:uFillTx/>
          <a:latin typeface="+mj-lt"/>
          <a:ea typeface="+mj-ea"/>
          <a:cs typeface="+mj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chemeClr val="accent1"/>
          </a:solidFill>
          <a:uFillTx/>
          <a:latin typeface="+mj-lt"/>
          <a:ea typeface="+mj-ea"/>
          <a:cs typeface="+mj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chemeClr val="accent1"/>
          </a:solidFill>
          <a:uFillTx/>
          <a:latin typeface="+mj-lt"/>
          <a:ea typeface="+mj-ea"/>
          <a:cs typeface="+mj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chemeClr val="accent1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Rectangle"/>
          <p:cNvSpPr/>
          <p:nvPr/>
        </p:nvSpPr>
        <p:spPr>
          <a:xfrm>
            <a:off x="-9129" y="-10577"/>
            <a:ext cx="12210257" cy="6879154"/>
          </a:xfrm>
          <a:prstGeom prst="rect">
            <a:avLst/>
          </a:prstGeom>
          <a:solidFill>
            <a:srgbClr val="83003F"/>
          </a:solidFill>
          <a:ln w="12700">
            <a:miter lim="400000"/>
          </a:ln>
        </p:spPr>
        <p:txBody>
          <a:bodyPr lIns="45719" rIns="45719" anchor="ctr"/>
          <a:lstStyle/>
          <a:p>
            <a:endParaRPr/>
          </a:p>
        </p:txBody>
      </p:sp>
      <p:grpSp>
        <p:nvGrpSpPr>
          <p:cNvPr id="10" name="Group 9"/>
          <p:cNvGrpSpPr/>
          <p:nvPr/>
        </p:nvGrpSpPr>
        <p:grpSpPr>
          <a:xfrm>
            <a:off x="0" y="3477774"/>
            <a:ext cx="12500263" cy="1232671"/>
            <a:chOff x="0" y="3477774"/>
            <a:chExt cx="12500263" cy="1232671"/>
          </a:xfrm>
        </p:grpSpPr>
        <p:pic>
          <p:nvPicPr>
            <p:cNvPr id="11" name="pasted-image.pdf" descr="pasted-image.pdf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1607439" y="3477774"/>
              <a:ext cx="166378" cy="166378"/>
            </a:xfrm>
            <a:prstGeom prst="rect">
              <a:avLst/>
            </a:prstGeom>
            <a:ln w="12700">
              <a:miter lim="400000"/>
            </a:ln>
          </p:spPr>
        </p:pic>
        <p:sp>
          <p:nvSpPr>
            <p:cNvPr id="12" name="PRESENTATION TITLE GOES HERE"/>
            <p:cNvSpPr/>
            <p:nvPr/>
          </p:nvSpPr>
          <p:spPr>
            <a:xfrm>
              <a:off x="1438682" y="3924419"/>
              <a:ext cx="7976042" cy="786026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45719" rIns="45719" anchor="b">
              <a:normAutofit fontScale="70000" lnSpcReduction="20000"/>
            </a:bodyPr>
            <a:lstStyle>
              <a:lvl1pPr defTabSz="896111">
                <a:lnSpc>
                  <a:spcPct val="90000"/>
                </a:lnSpc>
                <a:defRPr sz="6272" spc="313">
                  <a:solidFill>
                    <a:schemeClr val="accent5">
                      <a:hueOff val="-15428571"/>
                      <a:satOff val="-30434"/>
                      <a:lumOff val="9019"/>
                    </a:schemeClr>
                  </a:solidFill>
                  <a:latin typeface="AcherusGrotesqueLight"/>
                  <a:ea typeface="AcherusGrotesqueLight"/>
                  <a:cs typeface="AcherusGrotesqueLight"/>
                  <a:sym typeface="AcherusGrotesqueLight"/>
                </a:defRPr>
              </a:lvl1pPr>
            </a:lstStyle>
            <a:p>
              <a:pPr algn="ctr"/>
              <a:r>
                <a:rPr lang="en-US" sz="4400" spc="600" dirty="0" smtClean="0">
                  <a:solidFill>
                    <a:schemeClr val="bg1"/>
                  </a:solidFill>
                  <a:latin typeface="Acherus Grotesque" charset="0"/>
                  <a:ea typeface="Acherus Grotesque" charset="0"/>
                  <a:cs typeface="Acherus Grotesque" charset="0"/>
                </a:rPr>
                <a:t>SENSITIVE DATA STANDARDS</a:t>
              </a:r>
              <a:endParaRPr sz="4400" spc="600" dirty="0">
                <a:solidFill>
                  <a:schemeClr val="bg1"/>
                </a:solidFill>
                <a:latin typeface="Acherus Grotesque" charset="0"/>
                <a:ea typeface="Acherus Grotesque" charset="0"/>
                <a:cs typeface="Acherus Grotesque" charset="0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0" y="4330879"/>
              <a:ext cx="1438682" cy="0"/>
            </a:xfrm>
            <a:prstGeom prst="line">
              <a:avLst/>
            </a:prstGeom>
            <a:noFill/>
            <a:ln w="6350" cap="flat">
              <a:solidFill>
                <a:schemeClr val="accent2"/>
              </a:solidFill>
              <a:prstDash val="dash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9299863" y="4330879"/>
              <a:ext cx="3200400" cy="0"/>
            </a:xfrm>
            <a:prstGeom prst="line">
              <a:avLst/>
            </a:prstGeom>
            <a:noFill/>
            <a:ln w="6350" cap="flat">
              <a:solidFill>
                <a:schemeClr val="accent2"/>
              </a:solidFill>
              <a:prstDash val="dash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</p:grp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0431"/>
          <a:stretch/>
        </p:blipFill>
        <p:spPr>
          <a:xfrm>
            <a:off x="1780901" y="3620972"/>
            <a:ext cx="1232642" cy="151865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9715500" y="6356350"/>
            <a:ext cx="2476500" cy="358775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6568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5"/>
          <p:cNvSpPr/>
          <p:nvPr/>
        </p:nvSpPr>
        <p:spPr>
          <a:xfrm>
            <a:off x="934959" y="3121267"/>
            <a:ext cx="11104641" cy="5232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>
            <a:lvl1pPr>
              <a:defRPr sz="1400" spc="200">
                <a:latin typeface="Acherus Grotesque"/>
                <a:ea typeface="Acherus Grotesque"/>
                <a:cs typeface="Acherus Grotesque"/>
                <a:sym typeface="Acherus Grotesque"/>
              </a:defRPr>
            </a:lvl1pPr>
          </a:lstStyle>
          <a:p>
            <a:r>
              <a:rPr lang="en-US" sz="2800" b="1" dirty="0" smtClean="0"/>
              <a:t>Show Standard for High Risk Digital Data Protection</a:t>
            </a:r>
            <a:endParaRPr sz="2800" b="1" dirty="0"/>
          </a:p>
        </p:txBody>
      </p:sp>
    </p:spTree>
    <p:extLst>
      <p:ext uri="{BB962C8B-B14F-4D97-AF65-F5344CB8AC3E}">
        <p14:creationId xmlns:p14="http://schemas.microsoft.com/office/powerpoint/2010/main" val="1737430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"/>
          <p:cNvSpPr/>
          <p:nvPr/>
        </p:nvSpPr>
        <p:spPr>
          <a:xfrm>
            <a:off x="0" y="0"/>
            <a:ext cx="7108429" cy="6879154"/>
          </a:xfrm>
          <a:prstGeom prst="rect">
            <a:avLst/>
          </a:prstGeom>
          <a:solidFill>
            <a:srgbClr val="E87722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>
                <a:solidFill>
                  <a:schemeClr val="accent2"/>
                </a:solidFill>
              </a:defRPr>
            </a:pPr>
            <a:endParaRPr dirty="0"/>
          </a:p>
        </p:txBody>
      </p:sp>
      <p:sp>
        <p:nvSpPr>
          <p:cNvPr id="388" name="TextBox 5"/>
          <p:cNvSpPr/>
          <p:nvPr/>
        </p:nvSpPr>
        <p:spPr>
          <a:xfrm>
            <a:off x="7315200" y="1715833"/>
            <a:ext cx="4648200" cy="34163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>
            <a:lvl1pPr>
              <a:defRPr sz="1400" spc="200">
                <a:latin typeface="Acherus Grotesque"/>
                <a:ea typeface="Acherus Grotesque"/>
                <a:cs typeface="Acherus Grotesque"/>
                <a:sym typeface="Acherus Grotesque"/>
              </a:defRPr>
            </a:lvl1pPr>
          </a:lstStyle>
          <a:p>
            <a:pPr algn="ctr"/>
            <a:r>
              <a:rPr lang="en-US" sz="3600" dirty="0" smtClean="0">
                <a:solidFill>
                  <a:srgbClr val="E87722"/>
                </a:solidFill>
              </a:rPr>
              <a:t>Additional requirements for </a:t>
            </a:r>
            <a:r>
              <a:rPr lang="en-US" sz="3600" dirty="0" smtClean="0">
                <a:solidFill>
                  <a:srgbClr val="E87722"/>
                </a:solidFill>
              </a:rPr>
              <a:t>clients, servers, and applications based on risk of data it stores</a:t>
            </a:r>
            <a:endParaRPr sz="3600" dirty="0">
              <a:solidFill>
                <a:srgbClr val="E87722"/>
              </a:solidFill>
            </a:endParaRPr>
          </a:p>
        </p:txBody>
      </p:sp>
      <p:pic>
        <p:nvPicPr>
          <p:cNvPr id="390" name="pasted-image.pdf" descr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3580" y="1125219"/>
            <a:ext cx="248047" cy="248048"/>
          </a:xfrm>
          <a:prstGeom prst="rect">
            <a:avLst/>
          </a:prstGeom>
          <a:ln w="12700">
            <a:miter lim="400000"/>
          </a:ln>
        </p:spPr>
      </p:pic>
      <p:pic>
        <p:nvPicPr>
          <p:cNvPr id="391" name="pasted-image.pdf" descr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 rot="10800000">
            <a:off x="5542280" y="5544820"/>
            <a:ext cx="248048" cy="248047"/>
          </a:xfrm>
          <a:prstGeom prst="rect">
            <a:avLst/>
          </a:prstGeom>
          <a:ln w="12700">
            <a:miter lim="400000"/>
          </a:ln>
        </p:spPr>
      </p:pic>
      <p:sp>
        <p:nvSpPr>
          <p:cNvPr id="10" name="SECTION TITLE"/>
          <p:cNvSpPr/>
          <p:nvPr/>
        </p:nvSpPr>
        <p:spPr>
          <a:xfrm>
            <a:off x="845082" y="2086242"/>
            <a:ext cx="5418262" cy="6808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b">
            <a:normAutofit fontScale="92500" lnSpcReduction="10000"/>
          </a:bodyPr>
          <a:lstStyle>
            <a:lvl1pPr defTabSz="658368">
              <a:lnSpc>
                <a:spcPct val="90000"/>
              </a:lnSpc>
              <a:defRPr sz="5184" spc="259">
                <a:latin typeface="AcherusGrotesqueLight"/>
                <a:ea typeface="AcherusGrotesqueLight"/>
                <a:cs typeface="AcherusGrotesqueLight"/>
                <a:sym typeface="AcherusGrotesqueLight"/>
              </a:defRPr>
            </a:lvl1pPr>
          </a:lstStyle>
          <a:p>
            <a:endParaRPr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1" name="SECTION TITLE"/>
          <p:cNvSpPr/>
          <p:nvPr/>
        </p:nvSpPr>
        <p:spPr>
          <a:xfrm>
            <a:off x="372066" y="3083554"/>
            <a:ext cx="5418262" cy="6808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b">
            <a:noAutofit/>
          </a:bodyPr>
          <a:lstStyle>
            <a:lvl1pPr defTabSz="658368">
              <a:lnSpc>
                <a:spcPct val="90000"/>
              </a:lnSpc>
              <a:defRPr sz="5184" spc="259">
                <a:latin typeface="AcherusGrotesqueLight"/>
                <a:ea typeface="AcherusGrotesqueLight"/>
                <a:cs typeface="AcherusGrotesqueLight"/>
                <a:sym typeface="AcherusGrotesqueLight"/>
              </a:defRPr>
            </a:lvl1pPr>
          </a:lstStyle>
          <a:p>
            <a:r>
              <a:rPr lang="en-US" sz="4000" b="1" dirty="0" smtClean="0">
                <a:solidFill>
                  <a:schemeClr val="bg1">
                    <a:lumMod val="95000"/>
                  </a:schemeClr>
                </a:solidFill>
              </a:rPr>
              <a:t>Minimum Security Standards</a:t>
            </a:r>
            <a:endParaRPr sz="4000" b="1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9280930"/>
      </p:ext>
    </p:extLst>
  </p:cSld>
  <p:clrMapOvr>
    <a:masterClrMapping/>
  </p:clrMapOvr>
  <p:transition spd="med"/>
  <p:timing>
    <p:tnLst>
      <p:par>
        <p:cTn id="1" dur="indefinite" restart="never" fill="hold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Rectangle"/>
          <p:cNvSpPr/>
          <p:nvPr/>
        </p:nvSpPr>
        <p:spPr>
          <a:xfrm>
            <a:off x="0" y="0"/>
            <a:ext cx="12210257" cy="6879154"/>
          </a:xfrm>
          <a:prstGeom prst="rect">
            <a:avLst/>
          </a:prstGeom>
          <a:solidFill>
            <a:srgbClr val="861F41"/>
          </a:solidFill>
          <a:ln w="12700">
            <a:miter lim="400000"/>
          </a:ln>
        </p:spPr>
        <p:txBody>
          <a:bodyPr lIns="45719" rIns="45719" anchor="ctr"/>
          <a:lstStyle/>
          <a:p>
            <a:endParaRPr dirty="0"/>
          </a:p>
        </p:txBody>
      </p:sp>
      <p:sp>
        <p:nvSpPr>
          <p:cNvPr id="170" name="Title 1"/>
          <p:cNvSpPr/>
          <p:nvPr/>
        </p:nvSpPr>
        <p:spPr>
          <a:xfrm>
            <a:off x="2463183" y="2562981"/>
            <a:ext cx="557895" cy="6463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b">
            <a:spAutoFit/>
          </a:bodyPr>
          <a:lstStyle>
            <a:lvl1pPr>
              <a:lnSpc>
                <a:spcPct val="90000"/>
              </a:lnSpc>
              <a:defRPr sz="4000" spc="90">
                <a:solidFill>
                  <a:schemeClr val="accent2"/>
                </a:solidFill>
                <a:latin typeface="Gineso Cond Thin"/>
                <a:ea typeface="Gineso Cond Thin"/>
                <a:cs typeface="Gineso Cond Thin"/>
                <a:sym typeface="Gineso Cond Thin"/>
              </a:defRPr>
            </a:lvl1pPr>
          </a:lstStyle>
          <a:p>
            <a:endParaRPr dirty="0"/>
          </a:p>
        </p:txBody>
      </p:sp>
      <p:sp>
        <p:nvSpPr>
          <p:cNvPr id="174" name="SECTION TITLE"/>
          <p:cNvSpPr/>
          <p:nvPr/>
        </p:nvSpPr>
        <p:spPr>
          <a:xfrm>
            <a:off x="1524001" y="3077983"/>
            <a:ext cx="9144000" cy="6808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b">
            <a:noAutofit/>
          </a:bodyPr>
          <a:lstStyle>
            <a:lvl1pPr defTabSz="658368">
              <a:lnSpc>
                <a:spcPct val="90000"/>
              </a:lnSpc>
              <a:defRPr sz="5184" spc="259">
                <a:latin typeface="AcherusGrotesqueLight"/>
                <a:ea typeface="AcherusGrotesqueLight"/>
                <a:cs typeface="AcherusGrotesqueLight"/>
                <a:sym typeface="AcherusGrotesqueLight"/>
              </a:defRPr>
            </a:lvl1pPr>
          </a:lstStyle>
          <a:p>
            <a:r>
              <a:rPr lang="en-US" sz="4000" b="1" dirty="0" smtClean="0">
                <a:solidFill>
                  <a:schemeClr val="bg1">
                    <a:lumMod val="95000"/>
                  </a:schemeClr>
                </a:solidFill>
              </a:rPr>
              <a:t>WHERE ARE THESE STANDARDS LOCATED?</a:t>
            </a:r>
            <a:endParaRPr sz="40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5" name="TextBox 5"/>
          <p:cNvSpPr/>
          <p:nvPr/>
        </p:nvSpPr>
        <p:spPr>
          <a:xfrm>
            <a:off x="1524001" y="4115915"/>
            <a:ext cx="9772649" cy="5232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>
            <a:lvl1pPr>
              <a:defRPr sz="1400" spc="200">
                <a:latin typeface="Acherus Grotesque"/>
                <a:ea typeface="Acherus Grotesque"/>
                <a:cs typeface="Acherus Grotesque"/>
                <a:sym typeface="Acherus Grotesque"/>
              </a:defRPr>
            </a:lvl1pPr>
          </a:lstStyle>
          <a:p>
            <a:r>
              <a:rPr lang="en-US" sz="2800" b="1" dirty="0">
                <a:solidFill>
                  <a:schemeClr val="bg1"/>
                </a:solidFill>
              </a:rPr>
              <a:t>i</a:t>
            </a:r>
            <a:r>
              <a:rPr lang="en-US" sz="2800" b="1" dirty="0" smtClean="0">
                <a:solidFill>
                  <a:schemeClr val="bg1"/>
                </a:solidFill>
              </a:rPr>
              <a:t>t.vt.edu | Resources | Policies and Standards</a:t>
            </a:r>
            <a:endParaRPr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60987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Rectangle"/>
          <p:cNvSpPr/>
          <p:nvPr/>
        </p:nvSpPr>
        <p:spPr>
          <a:xfrm>
            <a:off x="-9129" y="-10577"/>
            <a:ext cx="12210257" cy="6879154"/>
          </a:xfrm>
          <a:prstGeom prst="rect">
            <a:avLst/>
          </a:prstGeom>
          <a:solidFill>
            <a:srgbClr val="83003F"/>
          </a:solidFill>
          <a:ln w="12700">
            <a:miter lim="400000"/>
          </a:ln>
        </p:spPr>
        <p:txBody>
          <a:bodyPr lIns="45719" rIns="45719" anchor="ctr"/>
          <a:lstStyle/>
          <a:p>
            <a:endParaRPr/>
          </a:p>
        </p:txBody>
      </p:sp>
      <p:grpSp>
        <p:nvGrpSpPr>
          <p:cNvPr id="10" name="Group 9"/>
          <p:cNvGrpSpPr/>
          <p:nvPr/>
        </p:nvGrpSpPr>
        <p:grpSpPr>
          <a:xfrm>
            <a:off x="0" y="3477774"/>
            <a:ext cx="12500263" cy="1232671"/>
            <a:chOff x="0" y="3477774"/>
            <a:chExt cx="12500263" cy="1232671"/>
          </a:xfrm>
        </p:grpSpPr>
        <p:pic>
          <p:nvPicPr>
            <p:cNvPr id="11" name="pasted-image.pdf" descr="pasted-image.pdf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1607439" y="3477774"/>
              <a:ext cx="166378" cy="166378"/>
            </a:xfrm>
            <a:prstGeom prst="rect">
              <a:avLst/>
            </a:prstGeom>
            <a:ln w="12700">
              <a:miter lim="400000"/>
            </a:ln>
          </p:spPr>
        </p:pic>
        <p:sp>
          <p:nvSpPr>
            <p:cNvPr id="12" name="PRESENTATION TITLE GOES HERE"/>
            <p:cNvSpPr/>
            <p:nvPr/>
          </p:nvSpPr>
          <p:spPr>
            <a:xfrm>
              <a:off x="1438682" y="3924419"/>
              <a:ext cx="7976042" cy="786026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45719" rIns="45719" anchor="b">
              <a:normAutofit/>
            </a:bodyPr>
            <a:lstStyle>
              <a:lvl1pPr defTabSz="896111">
                <a:lnSpc>
                  <a:spcPct val="90000"/>
                </a:lnSpc>
                <a:defRPr sz="6272" spc="313">
                  <a:solidFill>
                    <a:schemeClr val="accent5">
                      <a:hueOff val="-15428571"/>
                      <a:satOff val="-30434"/>
                      <a:lumOff val="9019"/>
                    </a:schemeClr>
                  </a:solidFill>
                  <a:latin typeface="AcherusGrotesqueLight"/>
                  <a:ea typeface="AcherusGrotesqueLight"/>
                  <a:cs typeface="AcherusGrotesqueLight"/>
                  <a:sym typeface="AcherusGrotesqueLight"/>
                </a:defRPr>
              </a:lvl1pPr>
            </a:lstStyle>
            <a:p>
              <a:pPr algn="ctr"/>
              <a:r>
                <a:rPr lang="en-US" sz="4400" spc="600" dirty="0" smtClean="0">
                  <a:solidFill>
                    <a:schemeClr val="bg1"/>
                  </a:solidFill>
                  <a:latin typeface="Acherus Grotesque" charset="0"/>
                  <a:ea typeface="Acherus Grotesque" charset="0"/>
                  <a:cs typeface="Acherus Grotesque" charset="0"/>
                </a:rPr>
                <a:t>QUESTIONS?</a:t>
              </a:r>
              <a:endParaRPr sz="4400" spc="600" dirty="0">
                <a:solidFill>
                  <a:schemeClr val="bg1"/>
                </a:solidFill>
                <a:latin typeface="Acherus Grotesque" charset="0"/>
                <a:ea typeface="Acherus Grotesque" charset="0"/>
                <a:cs typeface="Acherus Grotesque" charset="0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0" y="4330879"/>
              <a:ext cx="1438682" cy="0"/>
            </a:xfrm>
            <a:prstGeom prst="line">
              <a:avLst/>
            </a:prstGeom>
            <a:noFill/>
            <a:ln w="6350" cap="flat">
              <a:solidFill>
                <a:schemeClr val="accent2"/>
              </a:solidFill>
              <a:prstDash val="dash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9299863" y="4330879"/>
              <a:ext cx="3200400" cy="0"/>
            </a:xfrm>
            <a:prstGeom prst="line">
              <a:avLst/>
            </a:prstGeom>
            <a:noFill/>
            <a:ln w="6350" cap="flat">
              <a:solidFill>
                <a:schemeClr val="accent2"/>
              </a:solidFill>
              <a:prstDash val="dash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</p:grp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9715500" y="6356350"/>
            <a:ext cx="2476500" cy="358775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98347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traight Connector 16"/>
          <p:cNvSpPr/>
          <p:nvPr/>
        </p:nvSpPr>
        <p:spPr>
          <a:xfrm flipH="1">
            <a:off x="2092629" y="-250248"/>
            <a:ext cx="1" cy="5071163"/>
          </a:xfrm>
          <a:prstGeom prst="line">
            <a:avLst/>
          </a:prstGeom>
          <a:ln>
            <a:solidFill>
              <a:schemeClr val="accent5">
                <a:hueOff val="-15428571"/>
                <a:satOff val="-30434"/>
                <a:lumOff val="9019"/>
              </a:schemeClr>
            </a:solidFill>
            <a:prstDash val="dash"/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90" name="Straight Connector 19"/>
          <p:cNvSpPr/>
          <p:nvPr/>
        </p:nvSpPr>
        <p:spPr>
          <a:xfrm>
            <a:off x="-715618" y="2236303"/>
            <a:ext cx="13693681" cy="49014"/>
          </a:xfrm>
          <a:prstGeom prst="line">
            <a:avLst/>
          </a:prstGeom>
          <a:ln>
            <a:solidFill>
              <a:schemeClr val="accent5">
                <a:hueOff val="-15428571"/>
                <a:satOff val="-30434"/>
                <a:lumOff val="9019"/>
              </a:schemeClr>
            </a:solidFill>
            <a:prstDash val="dash"/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91" name="Straight Connector 22"/>
          <p:cNvSpPr/>
          <p:nvPr/>
        </p:nvSpPr>
        <p:spPr>
          <a:xfrm>
            <a:off x="-556591" y="4603733"/>
            <a:ext cx="13167362" cy="69314"/>
          </a:xfrm>
          <a:prstGeom prst="line">
            <a:avLst/>
          </a:prstGeom>
          <a:ln>
            <a:solidFill>
              <a:schemeClr val="accent5">
                <a:hueOff val="-15428571"/>
                <a:satOff val="-30434"/>
                <a:lumOff val="9019"/>
              </a:schemeClr>
            </a:solidFill>
            <a:prstDash val="dash"/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93" name="Straight Connector 16"/>
          <p:cNvSpPr/>
          <p:nvPr/>
        </p:nvSpPr>
        <p:spPr>
          <a:xfrm flipH="1">
            <a:off x="10094290" y="1995293"/>
            <a:ext cx="1" cy="5619623"/>
          </a:xfrm>
          <a:prstGeom prst="line">
            <a:avLst/>
          </a:prstGeom>
          <a:ln>
            <a:solidFill>
              <a:schemeClr val="accent5">
                <a:hueOff val="-15428571"/>
                <a:satOff val="-30434"/>
                <a:lumOff val="9019"/>
              </a:schemeClr>
            </a:solidFill>
            <a:prstDash val="dash"/>
            <a:miter/>
          </a:ln>
        </p:spPr>
        <p:txBody>
          <a:bodyPr lIns="45719" rIns="45719"/>
          <a:lstStyle/>
          <a:p>
            <a:endParaRPr/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830461" y="787432"/>
            <a:ext cx="914400" cy="818147"/>
          </a:xfrm>
          <a:prstGeom prst="line">
            <a:avLst/>
          </a:prstGeom>
          <a:noFill/>
          <a:ln w="19050" cap="flat">
            <a:solidFill>
              <a:srgbClr val="E87822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4" name="Straight Connector 55"/>
          <p:cNvSpPr/>
          <p:nvPr/>
        </p:nvSpPr>
        <p:spPr>
          <a:xfrm flipV="1">
            <a:off x="4104701" y="2477956"/>
            <a:ext cx="2011680" cy="19428"/>
          </a:xfrm>
          <a:prstGeom prst="line">
            <a:avLst/>
          </a:prstGeom>
          <a:ln>
            <a:solidFill>
              <a:schemeClr val="accent3"/>
            </a:solidFill>
            <a:prstDash val="dash"/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" name="Rectangle 1"/>
          <p:cNvSpPr/>
          <p:nvPr/>
        </p:nvSpPr>
        <p:spPr>
          <a:xfrm>
            <a:off x="2021126" y="1850588"/>
            <a:ext cx="3906373" cy="2605277"/>
          </a:xfrm>
          <a:prstGeom prst="rect">
            <a:avLst/>
          </a:prstGeom>
          <a:solidFill>
            <a:schemeClr val="bg1"/>
          </a:solidFill>
          <a:ln w="12700" cap="flat">
            <a:noFill/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chemeClr val="accent1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744862" y="2220873"/>
            <a:ext cx="9532738" cy="23544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585C5E"/>
                </a:solidFill>
                <a:latin typeface="Crimson Text Roman"/>
                <a:ea typeface="Crimson Text Roman"/>
                <a:cs typeface="Crimson Text Roman"/>
                <a:sym typeface="Crimson Text Roman"/>
              </a:rPr>
              <a:t>VT Risk Classification Standard – What is high risk data?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585C5E"/>
                </a:solidFill>
                <a:latin typeface="Crimson Text Roman"/>
                <a:ea typeface="Crimson Text Roman"/>
                <a:cs typeface="Crimson Text Roman"/>
                <a:sym typeface="Crimson Text Roman"/>
              </a:rPr>
              <a:t>Standard for High Risk Digital Data Protection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585C5E"/>
                </a:solidFill>
                <a:latin typeface="Crimson Text Roman"/>
                <a:ea typeface="Crimson Text Roman"/>
                <a:cs typeface="Crimson Text Roman"/>
                <a:sym typeface="Crimson Text Roman"/>
              </a:rPr>
              <a:t>Minimum Security Standard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 smtClean="0">
              <a:solidFill>
                <a:srgbClr val="585C5E"/>
              </a:solidFill>
              <a:latin typeface="Crimson Text Roman"/>
              <a:ea typeface="Crimson Text Roman"/>
              <a:cs typeface="Crimson Text Roman"/>
              <a:sym typeface="Crimson Text Roman"/>
            </a:endParaRPr>
          </a:p>
          <a:p>
            <a:pPr marL="285750" indent="-285750">
              <a:lnSpc>
                <a:spcPts val="2100"/>
              </a:lnSpc>
              <a:buFont typeface="Arial" panose="020B0604020202020204" pitchFamily="34" charset="0"/>
              <a:buChar char="•"/>
            </a:pPr>
            <a:endParaRPr lang="en-US" sz="2000" dirty="0" smtClean="0">
              <a:solidFill>
                <a:srgbClr val="585C5E"/>
              </a:solidFill>
              <a:latin typeface="Crimson Text Roman"/>
              <a:ea typeface="Crimson Text Roman"/>
              <a:cs typeface="Crimson Text Roman"/>
              <a:sym typeface="Crimson Text Roman"/>
            </a:endParaRPr>
          </a:p>
          <a:p>
            <a:pPr>
              <a:lnSpc>
                <a:spcPts val="2100"/>
              </a:lnSpc>
            </a:pPr>
            <a:endParaRPr lang="en-US" sz="1600" dirty="0">
              <a:solidFill>
                <a:srgbClr val="585C5E"/>
              </a:solidFill>
              <a:latin typeface="Crimson Text Roman"/>
              <a:ea typeface="Crimson Text Roman"/>
              <a:cs typeface="Crimson Text Roman"/>
              <a:sym typeface="Crimson Text Roman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461815" y="1257300"/>
            <a:ext cx="5421585" cy="546100"/>
          </a:xfrm>
          <a:prstGeom prst="rect">
            <a:avLst/>
          </a:prstGeom>
          <a:solidFill>
            <a:schemeClr val="bg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rtlCol="0" anchor="ctr">
            <a:spAutoFit/>
          </a:bodyPr>
          <a:lstStyle/>
          <a:p>
            <a:pPr algn="ctr"/>
            <a:endParaRPr lang="en-US" dirty="0"/>
          </a:p>
        </p:txBody>
      </p:sp>
      <p:sp>
        <p:nvSpPr>
          <p:cNvPr id="192" name="SECTION TITLE"/>
          <p:cNvSpPr/>
          <p:nvPr/>
        </p:nvSpPr>
        <p:spPr>
          <a:xfrm>
            <a:off x="1461815" y="1043063"/>
            <a:ext cx="5972137" cy="8969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b">
            <a:noAutofit/>
          </a:bodyPr>
          <a:lstStyle>
            <a:lvl1pPr defTabSz="658368">
              <a:lnSpc>
                <a:spcPct val="90000"/>
              </a:lnSpc>
              <a:defRPr sz="5184" spc="259">
                <a:latin typeface="AcherusGrotesqueLight"/>
                <a:ea typeface="AcherusGrotesqueLight"/>
                <a:cs typeface="AcherusGrotesqueLight"/>
                <a:sym typeface="AcherusGrotesqueLight"/>
              </a:defRPr>
            </a:lvl1pPr>
          </a:lstStyle>
          <a:p>
            <a:r>
              <a:rPr lang="en-US" sz="4800" spc="500" dirty="0" smtClean="0">
                <a:solidFill>
                  <a:srgbClr val="6C1035"/>
                </a:solidFill>
              </a:rPr>
              <a:t>AGENDA</a:t>
            </a:r>
            <a:endParaRPr sz="4800" spc="500" dirty="0">
              <a:solidFill>
                <a:srgbClr val="6C103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005722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traight Connector 16"/>
          <p:cNvSpPr/>
          <p:nvPr/>
        </p:nvSpPr>
        <p:spPr>
          <a:xfrm flipH="1">
            <a:off x="10094290" y="1995293"/>
            <a:ext cx="1" cy="5619623"/>
          </a:xfrm>
          <a:prstGeom prst="line">
            <a:avLst/>
          </a:prstGeom>
          <a:ln>
            <a:solidFill>
              <a:schemeClr val="accent5">
                <a:hueOff val="-15428571"/>
                <a:satOff val="-30434"/>
                <a:lumOff val="9019"/>
              </a:schemeClr>
            </a:solidFill>
            <a:prstDash val="dash"/>
            <a:miter/>
          </a:ln>
        </p:spPr>
        <p:txBody>
          <a:bodyPr lIns="45719" rIns="45719"/>
          <a:lstStyle/>
          <a:p>
            <a:endParaRPr/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830461" y="787432"/>
            <a:ext cx="914400" cy="818147"/>
          </a:xfrm>
          <a:prstGeom prst="line">
            <a:avLst/>
          </a:prstGeom>
          <a:noFill/>
          <a:ln w="19050" cap="flat">
            <a:solidFill>
              <a:srgbClr val="E87822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4" name="Straight Connector 55"/>
          <p:cNvSpPr/>
          <p:nvPr/>
        </p:nvSpPr>
        <p:spPr>
          <a:xfrm flipV="1">
            <a:off x="4104701" y="2477956"/>
            <a:ext cx="2011680" cy="19428"/>
          </a:xfrm>
          <a:prstGeom prst="line">
            <a:avLst/>
          </a:prstGeom>
          <a:ln>
            <a:solidFill>
              <a:schemeClr val="accent3"/>
            </a:solidFill>
            <a:prstDash val="dash"/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" name="Rectangle 1"/>
          <p:cNvSpPr/>
          <p:nvPr/>
        </p:nvSpPr>
        <p:spPr>
          <a:xfrm>
            <a:off x="2021126" y="1850588"/>
            <a:ext cx="3906373" cy="2605277"/>
          </a:xfrm>
          <a:prstGeom prst="rect">
            <a:avLst/>
          </a:prstGeom>
          <a:solidFill>
            <a:schemeClr val="bg1"/>
          </a:solidFill>
          <a:ln w="12700" cap="flat">
            <a:noFill/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chemeClr val="accent1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679485" y="3090245"/>
            <a:ext cx="8903474" cy="14619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dirty="0" smtClean="0">
                <a:solidFill>
                  <a:srgbClr val="585C5E"/>
                </a:solidFill>
                <a:latin typeface="Crimson Text Roman"/>
                <a:ea typeface="Crimson Text Roman"/>
                <a:cs typeface="Crimson Text Roman"/>
                <a:sym typeface="Crimson Text Roman"/>
              </a:rPr>
              <a:t>GIVE AWAY CANDY! </a:t>
            </a:r>
          </a:p>
          <a:p>
            <a:pPr marL="285750" indent="-285750">
              <a:lnSpc>
                <a:spcPts val="2100"/>
              </a:lnSpc>
              <a:buFont typeface="Arial" panose="020B0604020202020204" pitchFamily="34" charset="0"/>
              <a:buChar char="•"/>
            </a:pPr>
            <a:endParaRPr lang="en-US" sz="2000" dirty="0" smtClean="0">
              <a:solidFill>
                <a:srgbClr val="585C5E"/>
              </a:solidFill>
              <a:latin typeface="Crimson Text Roman"/>
              <a:ea typeface="Crimson Text Roman"/>
              <a:cs typeface="Crimson Text Roman"/>
              <a:sym typeface="Crimson Text Roman"/>
            </a:endParaRPr>
          </a:p>
          <a:p>
            <a:pPr>
              <a:lnSpc>
                <a:spcPts val="2100"/>
              </a:lnSpc>
            </a:pPr>
            <a:endParaRPr lang="en-US" sz="1600" dirty="0">
              <a:solidFill>
                <a:srgbClr val="585C5E"/>
              </a:solidFill>
              <a:latin typeface="Crimson Text Roman"/>
              <a:ea typeface="Crimson Text Roman"/>
              <a:cs typeface="Crimson Text Roman"/>
              <a:sym typeface="Crimson Text Roman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461815" y="1257300"/>
            <a:ext cx="5421585" cy="546100"/>
          </a:xfrm>
          <a:prstGeom prst="rect">
            <a:avLst/>
          </a:prstGeom>
          <a:solidFill>
            <a:schemeClr val="bg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rtlCol="0" anchor="ctr">
            <a:spAutoFit/>
          </a:bodyPr>
          <a:lstStyle/>
          <a:p>
            <a:pPr algn="ctr"/>
            <a:endParaRPr lang="en-US" dirty="0"/>
          </a:p>
        </p:txBody>
      </p:sp>
      <p:sp>
        <p:nvSpPr>
          <p:cNvPr id="192" name="SECTION TITLE"/>
          <p:cNvSpPr/>
          <p:nvPr/>
        </p:nvSpPr>
        <p:spPr>
          <a:xfrm>
            <a:off x="1461815" y="1043063"/>
            <a:ext cx="5972137" cy="8969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b">
            <a:noAutofit/>
          </a:bodyPr>
          <a:lstStyle>
            <a:lvl1pPr defTabSz="658368">
              <a:lnSpc>
                <a:spcPct val="90000"/>
              </a:lnSpc>
              <a:defRPr sz="5184" spc="259">
                <a:latin typeface="AcherusGrotesqueLight"/>
                <a:ea typeface="AcherusGrotesqueLight"/>
                <a:cs typeface="AcherusGrotesqueLight"/>
                <a:sym typeface="AcherusGrotesqueLight"/>
              </a:defRPr>
            </a:lvl1pPr>
          </a:lstStyle>
          <a:p>
            <a:r>
              <a:rPr lang="en-US" sz="4800" spc="500" dirty="0" smtClean="0">
                <a:solidFill>
                  <a:srgbClr val="6C1035"/>
                </a:solidFill>
              </a:rPr>
              <a:t>AGENDA</a:t>
            </a:r>
            <a:endParaRPr sz="4800" spc="500" dirty="0">
              <a:solidFill>
                <a:srgbClr val="6C103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30848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Rectangle"/>
          <p:cNvSpPr/>
          <p:nvPr/>
        </p:nvSpPr>
        <p:spPr>
          <a:xfrm>
            <a:off x="-18258" y="-14863"/>
            <a:ext cx="12210257" cy="6876288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170" name="Title 1"/>
          <p:cNvSpPr/>
          <p:nvPr/>
        </p:nvSpPr>
        <p:spPr>
          <a:xfrm>
            <a:off x="2463183" y="2562981"/>
            <a:ext cx="557895" cy="6463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b">
            <a:spAutoFit/>
          </a:bodyPr>
          <a:lstStyle>
            <a:lvl1pPr>
              <a:lnSpc>
                <a:spcPct val="90000"/>
              </a:lnSpc>
              <a:defRPr sz="4000" spc="90">
                <a:solidFill>
                  <a:schemeClr val="accent2"/>
                </a:solidFill>
                <a:latin typeface="Gineso Cond Thin"/>
                <a:ea typeface="Gineso Cond Thin"/>
                <a:cs typeface="Gineso Cond Thin"/>
                <a:sym typeface="Gineso Cond Thin"/>
              </a:defRPr>
            </a:lvl1pPr>
          </a:lstStyle>
          <a:p>
            <a:endParaRPr dirty="0"/>
          </a:p>
        </p:txBody>
      </p:sp>
      <p:sp>
        <p:nvSpPr>
          <p:cNvPr id="173" name="Straight Connector 22"/>
          <p:cNvSpPr/>
          <p:nvPr/>
        </p:nvSpPr>
        <p:spPr>
          <a:xfrm>
            <a:off x="-496810" y="-369991"/>
            <a:ext cx="13167362" cy="69314"/>
          </a:xfrm>
          <a:prstGeom prst="line">
            <a:avLst/>
          </a:prstGeom>
          <a:ln>
            <a:solidFill>
              <a:schemeClr val="accent2"/>
            </a:solidFill>
            <a:prstDash val="dash"/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74" name="SECTION TITLE"/>
          <p:cNvSpPr/>
          <p:nvPr/>
        </p:nvSpPr>
        <p:spPr>
          <a:xfrm>
            <a:off x="3377739" y="2852212"/>
            <a:ext cx="5418262" cy="6808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b">
            <a:normAutofit fontScale="77500" lnSpcReduction="20000"/>
          </a:bodyPr>
          <a:lstStyle>
            <a:lvl1pPr defTabSz="658368">
              <a:lnSpc>
                <a:spcPct val="90000"/>
              </a:lnSpc>
              <a:defRPr sz="5184" spc="259">
                <a:latin typeface="AcherusGrotesqueLight"/>
                <a:ea typeface="AcherusGrotesqueLight"/>
                <a:cs typeface="AcherusGrotesqueLight"/>
                <a:sym typeface="AcherusGrotesqueLight"/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DIVIDER SLIDE #1</a:t>
            </a:r>
            <a:endParaRPr dirty="0">
              <a:solidFill>
                <a:schemeClr val="bg1"/>
              </a:solidFill>
            </a:endParaRPr>
          </a:p>
        </p:txBody>
      </p:sp>
      <p:pic>
        <p:nvPicPr>
          <p:cNvPr id="10" name="pasted-image.pdf" descr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195062" y="2766355"/>
            <a:ext cx="182677" cy="182678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3" name="Group 2"/>
          <p:cNvGrpSpPr/>
          <p:nvPr/>
        </p:nvGrpSpPr>
        <p:grpSpPr>
          <a:xfrm>
            <a:off x="-1462207" y="6283031"/>
            <a:ext cx="5760720" cy="470008"/>
            <a:chOff x="-1462207" y="6283031"/>
            <a:chExt cx="5760720" cy="470008"/>
          </a:xfrm>
        </p:grpSpPr>
        <p:sp>
          <p:nvSpPr>
            <p:cNvPr id="172" name="Straight Connector 19"/>
            <p:cNvSpPr/>
            <p:nvPr/>
          </p:nvSpPr>
          <p:spPr>
            <a:xfrm>
              <a:off x="-1462207" y="6283031"/>
              <a:ext cx="5760720" cy="49014"/>
            </a:xfrm>
            <a:prstGeom prst="line">
              <a:avLst/>
            </a:prstGeom>
            <a:ln>
              <a:solidFill>
                <a:schemeClr val="tx2"/>
              </a:solidFill>
              <a:prstDash val="dash"/>
              <a:miter/>
            </a:ln>
          </p:spPr>
          <p:txBody>
            <a:bodyPr lIns="45719" rIns="45719"/>
            <a:lstStyle/>
            <a:p>
              <a:endParaRPr/>
            </a:p>
          </p:txBody>
        </p:sp>
        <p:pic>
          <p:nvPicPr>
            <p:cNvPr id="2" name="Picture 1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9294"/>
            <a:stretch/>
          </p:blipFill>
          <p:spPr>
            <a:xfrm>
              <a:off x="61523" y="6450445"/>
              <a:ext cx="1411020" cy="302594"/>
            </a:xfrm>
            <a:prstGeom prst="rect">
              <a:avLst/>
            </a:prstGeom>
          </p:spPr>
        </p:pic>
      </p:grp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9715500" y="6356350"/>
            <a:ext cx="2476500" cy="358775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 lang="en-US" smtClean="0"/>
              <a:t>4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406" y="-33336"/>
            <a:ext cx="11235350" cy="6354786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Rectangle"/>
          <p:cNvSpPr/>
          <p:nvPr/>
        </p:nvSpPr>
        <p:spPr>
          <a:xfrm>
            <a:off x="0" y="-21154"/>
            <a:ext cx="12210257" cy="6879154"/>
          </a:xfrm>
          <a:prstGeom prst="rect">
            <a:avLst/>
          </a:prstGeom>
          <a:solidFill>
            <a:srgbClr val="F2833A"/>
          </a:solidFill>
          <a:ln w="12700">
            <a:miter lim="400000"/>
          </a:ln>
        </p:spPr>
        <p:txBody>
          <a:bodyPr lIns="45719" rIns="45719" anchor="ctr"/>
          <a:lstStyle/>
          <a:p>
            <a:endParaRPr dirty="0"/>
          </a:p>
        </p:txBody>
      </p:sp>
      <p:sp>
        <p:nvSpPr>
          <p:cNvPr id="170" name="Title 1"/>
          <p:cNvSpPr/>
          <p:nvPr/>
        </p:nvSpPr>
        <p:spPr>
          <a:xfrm>
            <a:off x="2463183" y="2562981"/>
            <a:ext cx="557895" cy="6463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b">
            <a:spAutoFit/>
          </a:bodyPr>
          <a:lstStyle>
            <a:lvl1pPr>
              <a:lnSpc>
                <a:spcPct val="90000"/>
              </a:lnSpc>
              <a:defRPr sz="4000" spc="90">
                <a:solidFill>
                  <a:schemeClr val="accent2"/>
                </a:solidFill>
                <a:latin typeface="Gineso Cond Thin"/>
                <a:ea typeface="Gineso Cond Thin"/>
                <a:cs typeface="Gineso Cond Thin"/>
                <a:sym typeface="Gineso Cond Thin"/>
              </a:defRPr>
            </a:lvl1pPr>
          </a:lstStyle>
          <a:p>
            <a:endParaRPr dirty="0"/>
          </a:p>
        </p:txBody>
      </p:sp>
      <p:sp>
        <p:nvSpPr>
          <p:cNvPr id="174" name="SECTION TITLE"/>
          <p:cNvSpPr/>
          <p:nvPr/>
        </p:nvSpPr>
        <p:spPr>
          <a:xfrm>
            <a:off x="4539789" y="3281860"/>
            <a:ext cx="5418262" cy="6808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b">
            <a:noAutofit/>
          </a:bodyPr>
          <a:lstStyle>
            <a:lvl1pPr defTabSz="658368">
              <a:lnSpc>
                <a:spcPct val="90000"/>
              </a:lnSpc>
              <a:defRPr sz="5184" spc="259">
                <a:latin typeface="AcherusGrotesqueLight"/>
                <a:ea typeface="AcherusGrotesqueLight"/>
                <a:cs typeface="AcherusGrotesqueLight"/>
                <a:sym typeface="AcherusGrotesqueLight"/>
              </a:defRPr>
            </a:lvl1pPr>
          </a:lstStyle>
          <a:p>
            <a:r>
              <a:rPr lang="en-US" sz="4800" b="1" dirty="0" smtClean="0">
                <a:solidFill>
                  <a:schemeClr val="bg1">
                    <a:lumMod val="95000"/>
                  </a:schemeClr>
                </a:solidFill>
              </a:rPr>
              <a:t>Need a volunteer!</a:t>
            </a:r>
            <a:endParaRPr sz="4800" b="1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734759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"/>
          <p:cNvSpPr/>
          <p:nvPr/>
        </p:nvSpPr>
        <p:spPr>
          <a:xfrm>
            <a:off x="0" y="0"/>
            <a:ext cx="7108429" cy="6879154"/>
          </a:xfrm>
          <a:prstGeom prst="rect">
            <a:avLst/>
          </a:prstGeom>
          <a:solidFill>
            <a:srgbClr val="E87722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>
                <a:solidFill>
                  <a:schemeClr val="accent2"/>
                </a:solidFill>
              </a:defRPr>
            </a:pPr>
            <a:endParaRPr dirty="0"/>
          </a:p>
        </p:txBody>
      </p:sp>
      <p:sp>
        <p:nvSpPr>
          <p:cNvPr id="388" name="TextBox 5"/>
          <p:cNvSpPr/>
          <p:nvPr/>
        </p:nvSpPr>
        <p:spPr>
          <a:xfrm>
            <a:off x="7372350" y="545945"/>
            <a:ext cx="4648200" cy="3760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>
            <a:lvl1pPr>
              <a:defRPr sz="1400" spc="200">
                <a:latin typeface="Acherus Grotesque"/>
                <a:ea typeface="Acherus Grotesque"/>
                <a:cs typeface="Acherus Grotesque"/>
                <a:sym typeface="Acherus Grotesque"/>
              </a:defRPr>
            </a:lvl1pPr>
          </a:lstStyle>
          <a:p>
            <a:pPr>
              <a:lnSpc>
                <a:spcPts val="2100"/>
              </a:lnSpc>
            </a:pPr>
            <a:r>
              <a:rPr lang="en-US" sz="2800" b="1" dirty="0" smtClean="0">
                <a:solidFill>
                  <a:srgbClr val="E87722"/>
                </a:solidFill>
              </a:rPr>
              <a:t>What is high risk data?</a:t>
            </a:r>
            <a:endParaRPr sz="2800" b="1" dirty="0">
              <a:solidFill>
                <a:srgbClr val="E87722"/>
              </a:solidFill>
            </a:endParaRPr>
          </a:p>
        </p:txBody>
      </p:sp>
      <p:sp>
        <p:nvSpPr>
          <p:cNvPr id="389" name="TextBox 20"/>
          <p:cNvSpPr/>
          <p:nvPr/>
        </p:nvSpPr>
        <p:spPr>
          <a:xfrm>
            <a:off x="7543800" y="1038644"/>
            <a:ext cx="2946346" cy="58405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>
              <a:defRPr sz="1200">
                <a:solidFill>
                  <a:srgbClr val="585C5E"/>
                </a:solidFill>
                <a:latin typeface="Crimson Text Roman"/>
                <a:ea typeface="Crimson Text Roman"/>
                <a:cs typeface="Crimson Text Roman"/>
                <a:sym typeface="Crimson Text Roman"/>
              </a:defRPr>
            </a:lvl1pPr>
          </a:lstStyle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000" dirty="0" smtClean="0"/>
              <a:t>Protection </a:t>
            </a:r>
            <a:r>
              <a:rPr lang="en-US" sz="2000" dirty="0"/>
              <a:t>of the data is required by law/regulation, </a:t>
            </a:r>
            <a:r>
              <a:rPr lang="en-US" sz="2000" b="1" dirty="0"/>
              <a:t>and</a:t>
            </a:r>
            <a:endParaRPr lang="en-US" sz="20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000" dirty="0" smtClean="0"/>
              <a:t>Virginia </a:t>
            </a:r>
            <a:r>
              <a:rPr lang="en-US" sz="2000" dirty="0"/>
              <a:t>Tech is required to self-report to the government and/or provide notice to the individual if the data is inappropriately accessed</a:t>
            </a:r>
            <a:r>
              <a:rPr lang="en-US" sz="2000" b="1" dirty="0"/>
              <a:t>;</a:t>
            </a:r>
            <a:r>
              <a:rPr lang="en-US" sz="2000" dirty="0"/>
              <a:t> or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000" dirty="0" smtClean="0"/>
              <a:t>The </a:t>
            </a:r>
            <a:r>
              <a:rPr lang="en-US" sz="2000" dirty="0"/>
              <a:t>loss of confidentiality, integrity, or availability of the data or system could have a significant adverse impact on our mission, safety, finances, or reputation.</a:t>
            </a:r>
          </a:p>
          <a:p>
            <a:pPr>
              <a:lnSpc>
                <a:spcPts val="1800"/>
              </a:lnSpc>
            </a:pPr>
            <a:endParaRPr kern="1200" dirty="0"/>
          </a:p>
        </p:txBody>
      </p:sp>
      <p:pic>
        <p:nvPicPr>
          <p:cNvPr id="390" name="pasted-image.pdf" descr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3580" y="1125219"/>
            <a:ext cx="248047" cy="248048"/>
          </a:xfrm>
          <a:prstGeom prst="rect">
            <a:avLst/>
          </a:prstGeom>
          <a:ln w="12700">
            <a:miter lim="400000"/>
          </a:ln>
        </p:spPr>
      </p:pic>
      <p:pic>
        <p:nvPicPr>
          <p:cNvPr id="391" name="pasted-image.pdf" descr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 rot="10800000">
            <a:off x="5542280" y="5544820"/>
            <a:ext cx="248048" cy="248047"/>
          </a:xfrm>
          <a:prstGeom prst="rect">
            <a:avLst/>
          </a:prstGeom>
          <a:ln w="12700">
            <a:miter lim="400000"/>
          </a:ln>
        </p:spPr>
      </p:pic>
      <p:sp>
        <p:nvSpPr>
          <p:cNvPr id="10" name="SECTION TITLE"/>
          <p:cNvSpPr/>
          <p:nvPr/>
        </p:nvSpPr>
        <p:spPr>
          <a:xfrm>
            <a:off x="845082" y="2086242"/>
            <a:ext cx="5418262" cy="6808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b">
            <a:normAutofit fontScale="92500" lnSpcReduction="10000"/>
          </a:bodyPr>
          <a:lstStyle>
            <a:lvl1pPr defTabSz="658368">
              <a:lnSpc>
                <a:spcPct val="90000"/>
              </a:lnSpc>
              <a:defRPr sz="5184" spc="259">
                <a:latin typeface="AcherusGrotesqueLight"/>
                <a:ea typeface="AcherusGrotesqueLight"/>
                <a:cs typeface="AcherusGrotesqueLight"/>
                <a:sym typeface="AcherusGrotesqueLight"/>
              </a:defRPr>
            </a:lvl1pPr>
          </a:lstStyle>
          <a:p>
            <a:endParaRPr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1" name="SECTION TITLE"/>
          <p:cNvSpPr/>
          <p:nvPr/>
        </p:nvSpPr>
        <p:spPr>
          <a:xfrm>
            <a:off x="372066" y="3083554"/>
            <a:ext cx="5891278" cy="6808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b">
            <a:noAutofit/>
          </a:bodyPr>
          <a:lstStyle>
            <a:lvl1pPr defTabSz="658368">
              <a:lnSpc>
                <a:spcPct val="90000"/>
              </a:lnSpc>
              <a:defRPr sz="5184" spc="259">
                <a:latin typeface="AcherusGrotesqueLight"/>
                <a:ea typeface="AcherusGrotesqueLight"/>
                <a:cs typeface="AcherusGrotesqueLight"/>
                <a:sym typeface="AcherusGrotesqueLight"/>
              </a:defRPr>
            </a:lvl1pPr>
          </a:lstStyle>
          <a:p>
            <a:r>
              <a:rPr lang="en-US" sz="4000" b="1" dirty="0" smtClean="0">
                <a:solidFill>
                  <a:schemeClr val="bg1">
                    <a:lumMod val="95000"/>
                  </a:schemeClr>
                </a:solidFill>
              </a:rPr>
              <a:t>Virginia Tech</a:t>
            </a:r>
          </a:p>
          <a:p>
            <a:r>
              <a:rPr lang="en-US" sz="4000" b="1" dirty="0" smtClean="0">
                <a:solidFill>
                  <a:schemeClr val="bg1">
                    <a:lumMod val="95000"/>
                  </a:schemeClr>
                </a:solidFill>
              </a:rPr>
              <a:t>Data Classifications</a:t>
            </a:r>
            <a:endParaRPr sz="4000" b="1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"/>
          <p:cNvSpPr/>
          <p:nvPr/>
        </p:nvSpPr>
        <p:spPr>
          <a:xfrm>
            <a:off x="-1" y="-10577"/>
            <a:ext cx="7108429" cy="6879154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>
                <a:solidFill>
                  <a:schemeClr val="accent2"/>
                </a:solidFill>
              </a:defRPr>
            </a:pPr>
            <a:endParaRPr/>
          </a:p>
        </p:txBody>
      </p:sp>
      <p:sp>
        <p:nvSpPr>
          <p:cNvPr id="397" name="TextBox 5"/>
          <p:cNvSpPr/>
          <p:nvPr/>
        </p:nvSpPr>
        <p:spPr>
          <a:xfrm>
            <a:off x="7812009" y="782165"/>
            <a:ext cx="3914275" cy="18158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>
              <a:defRPr sz="1400" spc="200">
                <a:latin typeface="Acherus Grotesque"/>
                <a:ea typeface="Acherus Grotesque"/>
                <a:cs typeface="Acherus Grotesque"/>
                <a:sym typeface="Acherus Grotesque"/>
              </a:defRPr>
            </a:lvl1pPr>
          </a:lstStyle>
          <a:p>
            <a:r>
              <a:rPr lang="en-US" sz="2800" b="1" dirty="0" smtClean="0"/>
              <a:t>What high risk data elements are covered in this standard?  </a:t>
            </a:r>
            <a:endParaRPr sz="2800" b="1" dirty="0"/>
          </a:p>
        </p:txBody>
      </p:sp>
      <p:sp>
        <p:nvSpPr>
          <p:cNvPr id="398" name="TextBox 20"/>
          <p:cNvSpPr/>
          <p:nvPr/>
        </p:nvSpPr>
        <p:spPr>
          <a:xfrm>
            <a:off x="7846662" y="2400738"/>
            <a:ext cx="2946346" cy="3005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>
              <a:defRPr sz="1200">
                <a:solidFill>
                  <a:srgbClr val="585C5E"/>
                </a:solidFill>
                <a:latin typeface="Crimson Text Roman"/>
                <a:ea typeface="Crimson Text Roman"/>
                <a:cs typeface="Crimson Text Roman"/>
                <a:sym typeface="Crimson Text Roman"/>
              </a:defRPr>
            </a:lvl1pPr>
          </a:lstStyle>
          <a:p>
            <a:pPr>
              <a:lnSpc>
                <a:spcPts val="1800"/>
              </a:lnSpc>
            </a:pPr>
            <a:endParaRPr dirty="0"/>
          </a:p>
        </p:txBody>
      </p:sp>
      <p:sp>
        <p:nvSpPr>
          <p:cNvPr id="10" name="SECTION TITLE"/>
          <p:cNvSpPr/>
          <p:nvPr/>
        </p:nvSpPr>
        <p:spPr>
          <a:xfrm>
            <a:off x="352697" y="3145208"/>
            <a:ext cx="6755731" cy="6808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b">
            <a:noAutofit/>
          </a:bodyPr>
          <a:lstStyle>
            <a:lvl1pPr defTabSz="658368">
              <a:lnSpc>
                <a:spcPct val="90000"/>
              </a:lnSpc>
              <a:defRPr sz="5184" spc="259">
                <a:latin typeface="AcherusGrotesqueLight"/>
                <a:ea typeface="AcherusGrotesqueLight"/>
                <a:cs typeface="AcherusGrotesqueLight"/>
                <a:sym typeface="AcherusGrotesqueLight"/>
              </a:defRPr>
            </a:lvl1pPr>
          </a:lstStyle>
          <a:p>
            <a:pPr>
              <a:lnSpc>
                <a:spcPct val="120000"/>
              </a:lnSpc>
            </a:pPr>
            <a:r>
              <a:rPr lang="en-US" sz="4000" b="1" dirty="0" smtClean="0">
                <a:solidFill>
                  <a:schemeClr val="bg1">
                    <a:lumMod val="95000"/>
                  </a:schemeClr>
                </a:solidFill>
              </a:rPr>
              <a:t>Standard for High Risk Digital Data Protection</a:t>
            </a:r>
            <a:endParaRPr sz="40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1" name="TextBox 20"/>
          <p:cNvSpPr/>
          <p:nvPr/>
        </p:nvSpPr>
        <p:spPr>
          <a:xfrm>
            <a:off x="7812009" y="2963842"/>
            <a:ext cx="4345340" cy="2754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>
            <a:lvl1pPr>
              <a:defRPr sz="1200">
                <a:solidFill>
                  <a:srgbClr val="585C5E"/>
                </a:solidFill>
                <a:latin typeface="Crimson Text Roman"/>
                <a:ea typeface="Crimson Text Roman"/>
                <a:cs typeface="Crimson Text Roman"/>
                <a:sym typeface="Crimson Text Roman"/>
              </a:defRPr>
            </a:lvl1pPr>
          </a:lstStyle>
          <a:p>
            <a:r>
              <a:rPr lang="en-US" sz="1800" dirty="0" smtClean="0"/>
              <a:t>Social Security Numbers</a:t>
            </a:r>
          </a:p>
          <a:p>
            <a:r>
              <a:rPr lang="en-US" sz="1800" dirty="0" smtClean="0"/>
              <a:t>Driver’s License/State ID Numbers</a:t>
            </a:r>
          </a:p>
          <a:p>
            <a:r>
              <a:rPr lang="en-US" sz="1800" dirty="0" smtClean="0"/>
              <a:t>Credit/Debit Account Numbers,</a:t>
            </a:r>
          </a:p>
          <a:p>
            <a:r>
              <a:rPr lang="en-US" sz="1800" dirty="0" smtClean="0"/>
              <a:t>Financial Account Numbers, </a:t>
            </a:r>
          </a:p>
          <a:p>
            <a:r>
              <a:rPr lang="en-US" sz="1800" dirty="0" smtClean="0"/>
              <a:t>Passport Numbers</a:t>
            </a:r>
          </a:p>
          <a:p>
            <a:endParaRPr lang="en-US" sz="1800" dirty="0"/>
          </a:p>
          <a:p>
            <a:r>
              <a:rPr lang="en-US" sz="1800" dirty="0"/>
              <a:t>Student data </a:t>
            </a:r>
            <a:r>
              <a:rPr lang="en-US" dirty="0"/>
              <a:t>(</a:t>
            </a:r>
            <a:r>
              <a:rPr lang="en-US" dirty="0" err="1"/>
              <a:t>nondirectory</a:t>
            </a:r>
            <a:r>
              <a:rPr lang="en-US" dirty="0"/>
              <a:t> or items marked confidential</a:t>
            </a:r>
            <a:r>
              <a:rPr lang="en-US" dirty="0" smtClean="0"/>
              <a:t>)</a:t>
            </a:r>
          </a:p>
          <a:p>
            <a:endParaRPr lang="en-US" sz="1400" dirty="0"/>
          </a:p>
          <a:p>
            <a:r>
              <a:rPr lang="en-US" sz="1800" dirty="0" smtClean="0"/>
              <a:t>Export Controlled Research Data</a:t>
            </a:r>
            <a:endParaRPr lang="en-US" sz="1800" dirty="0"/>
          </a:p>
          <a:p>
            <a:pPr>
              <a:lnSpc>
                <a:spcPts val="1800"/>
              </a:lnSpc>
            </a:pPr>
            <a:endParaRPr kern="1200" dirty="0"/>
          </a:p>
        </p:txBody>
      </p:sp>
    </p:spTree>
    <p:extLst>
      <p:ext uri="{BB962C8B-B14F-4D97-AF65-F5344CB8AC3E}">
        <p14:creationId xmlns:p14="http://schemas.microsoft.com/office/powerpoint/2010/main" val="3019636736"/>
      </p:ext>
    </p:extLst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"/>
          <p:cNvSpPr/>
          <p:nvPr/>
        </p:nvSpPr>
        <p:spPr>
          <a:xfrm>
            <a:off x="-1" y="-10577"/>
            <a:ext cx="7108429" cy="6879154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>
                <a:solidFill>
                  <a:schemeClr val="accent2"/>
                </a:solidFill>
              </a:defRPr>
            </a:pPr>
            <a:endParaRPr/>
          </a:p>
        </p:txBody>
      </p:sp>
      <p:sp>
        <p:nvSpPr>
          <p:cNvPr id="397" name="TextBox 5"/>
          <p:cNvSpPr/>
          <p:nvPr/>
        </p:nvSpPr>
        <p:spPr>
          <a:xfrm>
            <a:off x="7846662" y="1793328"/>
            <a:ext cx="3914275" cy="18158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>
              <a:defRPr sz="1400" spc="200">
                <a:latin typeface="Acherus Grotesque"/>
                <a:ea typeface="Acherus Grotesque"/>
                <a:cs typeface="Acherus Grotesque"/>
                <a:sym typeface="Acherus Grotesque"/>
              </a:defRPr>
            </a:lvl1pPr>
          </a:lstStyle>
          <a:p>
            <a:r>
              <a:rPr lang="en-US" sz="2800" b="1" dirty="0" smtClean="0"/>
              <a:t>What element is not covered in this standard but should be?</a:t>
            </a:r>
            <a:endParaRPr sz="2800" b="1" dirty="0"/>
          </a:p>
        </p:txBody>
      </p:sp>
      <p:sp>
        <p:nvSpPr>
          <p:cNvPr id="398" name="TextBox 20"/>
          <p:cNvSpPr/>
          <p:nvPr/>
        </p:nvSpPr>
        <p:spPr>
          <a:xfrm>
            <a:off x="7846662" y="2400738"/>
            <a:ext cx="2946346" cy="3005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>
              <a:defRPr sz="1200">
                <a:solidFill>
                  <a:srgbClr val="585C5E"/>
                </a:solidFill>
                <a:latin typeface="Crimson Text Roman"/>
                <a:ea typeface="Crimson Text Roman"/>
                <a:cs typeface="Crimson Text Roman"/>
                <a:sym typeface="Crimson Text Roman"/>
              </a:defRPr>
            </a:lvl1pPr>
          </a:lstStyle>
          <a:p>
            <a:pPr>
              <a:lnSpc>
                <a:spcPts val="1800"/>
              </a:lnSpc>
            </a:pPr>
            <a:endParaRPr dirty="0"/>
          </a:p>
        </p:txBody>
      </p:sp>
      <p:sp>
        <p:nvSpPr>
          <p:cNvPr id="10" name="SECTION TITLE"/>
          <p:cNvSpPr/>
          <p:nvPr/>
        </p:nvSpPr>
        <p:spPr>
          <a:xfrm>
            <a:off x="352697" y="3145208"/>
            <a:ext cx="6755731" cy="6808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b">
            <a:noAutofit/>
          </a:bodyPr>
          <a:lstStyle>
            <a:lvl1pPr defTabSz="658368">
              <a:lnSpc>
                <a:spcPct val="90000"/>
              </a:lnSpc>
              <a:defRPr sz="5184" spc="259">
                <a:latin typeface="AcherusGrotesqueLight"/>
                <a:ea typeface="AcherusGrotesqueLight"/>
                <a:cs typeface="AcherusGrotesqueLight"/>
                <a:sym typeface="AcherusGrotesqueLight"/>
              </a:defRPr>
            </a:lvl1pPr>
          </a:lstStyle>
          <a:p>
            <a:pPr>
              <a:lnSpc>
                <a:spcPct val="120000"/>
              </a:lnSpc>
            </a:pPr>
            <a:r>
              <a:rPr lang="en-US" sz="4000" b="1" dirty="0" smtClean="0">
                <a:solidFill>
                  <a:schemeClr val="bg1">
                    <a:lumMod val="95000"/>
                  </a:schemeClr>
                </a:solidFill>
              </a:rPr>
              <a:t>Standard for High Risk Digital Data Protection</a:t>
            </a:r>
            <a:endParaRPr sz="40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1" name="TextBox 20"/>
          <p:cNvSpPr/>
          <p:nvPr/>
        </p:nvSpPr>
        <p:spPr>
          <a:xfrm>
            <a:off x="7846662" y="3878514"/>
            <a:ext cx="4345340" cy="369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>
            <a:lvl1pPr>
              <a:defRPr sz="1200">
                <a:solidFill>
                  <a:srgbClr val="585C5E"/>
                </a:solidFill>
                <a:latin typeface="Crimson Text Roman"/>
                <a:ea typeface="Crimson Text Roman"/>
                <a:cs typeface="Crimson Text Roman"/>
                <a:sym typeface="Crimson Text Roman"/>
              </a:defRPr>
            </a:lvl1pPr>
          </a:lstStyle>
          <a:p>
            <a:r>
              <a:rPr lang="en-US" sz="1800" dirty="0" smtClean="0"/>
              <a:t>Protected Health Information</a:t>
            </a:r>
            <a:endParaRPr kern="1200" dirty="0"/>
          </a:p>
        </p:txBody>
      </p:sp>
    </p:spTree>
    <p:extLst>
      <p:ext uri="{BB962C8B-B14F-4D97-AF65-F5344CB8AC3E}">
        <p14:creationId xmlns:p14="http://schemas.microsoft.com/office/powerpoint/2010/main" val="134805712"/>
      </p:ext>
    </p:extLst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"/>
          <p:cNvSpPr/>
          <p:nvPr/>
        </p:nvSpPr>
        <p:spPr>
          <a:xfrm>
            <a:off x="-1" y="-10577"/>
            <a:ext cx="7108429" cy="6879154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>
                <a:solidFill>
                  <a:schemeClr val="accent2"/>
                </a:solidFill>
              </a:defRPr>
            </a:pPr>
            <a:endParaRPr/>
          </a:p>
        </p:txBody>
      </p:sp>
      <p:sp>
        <p:nvSpPr>
          <p:cNvPr id="387" name="Title 1"/>
          <p:cNvSpPr>
            <a:spLocks noGrp="1"/>
          </p:cNvSpPr>
          <p:nvPr>
            <p:ph type="title" idx="4294967295"/>
          </p:nvPr>
        </p:nvSpPr>
        <p:spPr>
          <a:xfrm>
            <a:off x="0" y="6197600"/>
            <a:ext cx="9144000" cy="492125"/>
          </a:xfrm>
          <a:prstGeom prst="rect">
            <a:avLst/>
          </a:prstGeom>
        </p:spPr>
        <p:txBody>
          <a:bodyPr/>
          <a:lstStyle/>
          <a:p>
            <a:pPr algn="l" defTabSz="886968">
              <a:defRPr sz="2328" spc="194">
                <a:solidFill>
                  <a:schemeClr val="accent2"/>
                </a:solidFill>
              </a:defRPr>
            </a:pPr>
            <a:r>
              <a:rPr>
                <a:solidFill>
                  <a:schemeClr val="accent5">
                    <a:hueOff val="-15428571"/>
                    <a:satOff val="-30434"/>
                    <a:lumOff val="9019"/>
                  </a:schemeClr>
                </a:solidFill>
                <a:latin typeface="Gineso Cond Thin"/>
                <a:ea typeface="Gineso Cond Thin"/>
                <a:cs typeface="Gineso Cond Thin"/>
                <a:sym typeface="Gineso Cond Thin"/>
              </a:rPr>
              <a:t>02  | </a:t>
            </a:r>
            <a:r>
              <a:rPr>
                <a:latin typeface="Gineso Cond Thin"/>
                <a:ea typeface="Gineso Cond Thin"/>
                <a:cs typeface="Gineso Cond Thin"/>
                <a:sym typeface="Gineso Cond Thin"/>
              </a:rPr>
              <a:t> </a:t>
            </a:r>
            <a:r>
              <a:rPr>
                <a:solidFill>
                  <a:schemeClr val="accent1"/>
                </a:solidFill>
              </a:rPr>
              <a:t>SECTION TITLE</a:t>
            </a:r>
          </a:p>
        </p:txBody>
      </p:sp>
      <p:sp>
        <p:nvSpPr>
          <p:cNvPr id="388" name="TextBox 5"/>
          <p:cNvSpPr/>
          <p:nvPr/>
        </p:nvSpPr>
        <p:spPr>
          <a:xfrm>
            <a:off x="7528074" y="1536883"/>
            <a:ext cx="4105852" cy="46705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>
            <a:lvl1pPr>
              <a:defRPr sz="1400" spc="200">
                <a:latin typeface="Acherus Grotesque"/>
                <a:ea typeface="Acherus Grotesque"/>
                <a:cs typeface="Acherus Grotesque"/>
                <a:sym typeface="Acherus Grotesque"/>
              </a:defRPr>
            </a:lvl1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 smtClean="0">
                <a:latin typeface="Crimson Text Roman"/>
              </a:rPr>
              <a:t>Data Element/Type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b="1" dirty="0" smtClean="0">
              <a:latin typeface="Crimson Text Roman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 smtClean="0">
                <a:latin typeface="Crimson Text Roman"/>
              </a:rPr>
              <a:t>University Policies and Standards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b="1" dirty="0">
              <a:latin typeface="Crimson Text Roman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 smtClean="0">
                <a:latin typeface="Crimson Text Roman"/>
              </a:rPr>
              <a:t>Laws and Regulations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b="1" dirty="0">
              <a:latin typeface="Crimson Text Roman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 smtClean="0">
                <a:latin typeface="Crimson Text Roman"/>
              </a:rPr>
              <a:t>VT Required Protections</a:t>
            </a:r>
          </a:p>
          <a:p>
            <a:pPr>
              <a:lnSpc>
                <a:spcPts val="2100"/>
              </a:lnSpc>
            </a:pPr>
            <a:endParaRPr sz="1800" b="1" dirty="0"/>
          </a:p>
        </p:txBody>
      </p:sp>
      <p:pic>
        <p:nvPicPr>
          <p:cNvPr id="390" name="pasted-image.pdf" descr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3580" y="1125219"/>
            <a:ext cx="248047" cy="248048"/>
          </a:xfrm>
          <a:prstGeom prst="rect">
            <a:avLst/>
          </a:prstGeom>
          <a:ln w="12700">
            <a:miter lim="400000"/>
          </a:ln>
        </p:spPr>
      </p:pic>
      <p:pic>
        <p:nvPicPr>
          <p:cNvPr id="391" name="pasted-image.pdf" descr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 rot="10800000">
            <a:off x="5542280" y="5544820"/>
            <a:ext cx="248048" cy="248047"/>
          </a:xfrm>
          <a:prstGeom prst="rect">
            <a:avLst/>
          </a:prstGeom>
          <a:ln w="12700">
            <a:miter lim="400000"/>
          </a:ln>
        </p:spPr>
      </p:pic>
      <p:sp>
        <p:nvSpPr>
          <p:cNvPr id="392" name="Rectangle"/>
          <p:cNvSpPr/>
          <p:nvPr/>
        </p:nvSpPr>
        <p:spPr>
          <a:xfrm>
            <a:off x="-1" y="-54443"/>
            <a:ext cx="7108429" cy="6879154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>
                <a:solidFill>
                  <a:schemeClr val="accent2"/>
                </a:solidFill>
              </a:defRPr>
            </a:pPr>
            <a:endParaRPr/>
          </a:p>
        </p:txBody>
      </p:sp>
      <p:sp>
        <p:nvSpPr>
          <p:cNvPr id="10" name="SECTION TITLE"/>
          <p:cNvSpPr/>
          <p:nvPr/>
        </p:nvSpPr>
        <p:spPr>
          <a:xfrm>
            <a:off x="845082" y="2086242"/>
            <a:ext cx="5418262" cy="6808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b">
            <a:normAutofit fontScale="92500" lnSpcReduction="10000"/>
          </a:bodyPr>
          <a:lstStyle>
            <a:lvl1pPr defTabSz="658368">
              <a:lnSpc>
                <a:spcPct val="90000"/>
              </a:lnSpc>
              <a:defRPr sz="5184" spc="259">
                <a:latin typeface="AcherusGrotesqueLight"/>
                <a:ea typeface="AcherusGrotesqueLight"/>
                <a:cs typeface="AcherusGrotesqueLight"/>
                <a:sym typeface="AcherusGrotesqueLight"/>
              </a:defRPr>
            </a:lvl1pPr>
          </a:lstStyle>
          <a:p>
            <a:endParaRPr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3" name="SECTION TITLE"/>
          <p:cNvSpPr/>
          <p:nvPr/>
        </p:nvSpPr>
        <p:spPr>
          <a:xfrm>
            <a:off x="352697" y="3148701"/>
            <a:ext cx="6755731" cy="6808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b">
            <a:noAutofit/>
          </a:bodyPr>
          <a:lstStyle>
            <a:lvl1pPr defTabSz="658368">
              <a:lnSpc>
                <a:spcPct val="90000"/>
              </a:lnSpc>
              <a:defRPr sz="5184" spc="259">
                <a:latin typeface="AcherusGrotesqueLight"/>
                <a:ea typeface="AcherusGrotesqueLight"/>
                <a:cs typeface="AcherusGrotesqueLight"/>
                <a:sym typeface="AcherusGrotesqueLight"/>
              </a:defRPr>
            </a:lvl1pPr>
          </a:lstStyle>
          <a:p>
            <a:pPr>
              <a:lnSpc>
                <a:spcPct val="120000"/>
              </a:lnSpc>
            </a:pPr>
            <a:r>
              <a:rPr lang="en-US" sz="4000" b="1" dirty="0" smtClean="0">
                <a:solidFill>
                  <a:schemeClr val="bg1">
                    <a:lumMod val="95000"/>
                  </a:schemeClr>
                </a:solidFill>
              </a:rPr>
              <a:t>Standard for High Risk Digital Data Protection</a:t>
            </a:r>
            <a:endParaRPr sz="4000" b="1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7496984"/>
      </p:ext>
    </p:extLst>
  </p:cSld>
  <p:clrMapOvr>
    <a:masterClrMapping/>
  </p:clrMapOvr>
  <p:transition spd="med"/>
  <p:timing>
    <p:tnLst>
      <p:par>
        <p:cTn id="1" dur="indefinite" restart="never" fill="hold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VT Color Theme">
      <a:dk1>
        <a:srgbClr val="6C1035"/>
      </a:dk1>
      <a:lt1>
        <a:srgbClr val="FFFFFF"/>
      </a:lt1>
      <a:dk2>
        <a:srgbClr val="A7A7A7"/>
      </a:dk2>
      <a:lt2>
        <a:srgbClr val="535353"/>
      </a:lt2>
      <a:accent1>
        <a:srgbClr val="6C1035"/>
      </a:accent1>
      <a:accent2>
        <a:srgbClr val="E57631"/>
      </a:accent2>
      <a:accent3>
        <a:srgbClr val="A5A5A5"/>
      </a:accent3>
      <a:accent4>
        <a:srgbClr val="417C79"/>
      </a:accent4>
      <a:accent5>
        <a:srgbClr val="E5E1EF"/>
      </a:accent5>
      <a:accent6>
        <a:srgbClr val="003C71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">
          <a:miter lim="400000"/>
        </a:ln>
        <a:extLst>
          <a:ext uri="{C572A759-6A51-4108-AA02-DFA0A04FC94B}">
            <ma14:wrappingTextBoxFlag xmlns:ma14="http://schemas.microsoft.com/office/mac/drawingml/2011/main" xmlns="" val="1"/>
          </a:ext>
        </a:extLst>
      </a:spPr>
      <a:bodyPr lIns="45719" rIns="45719">
        <a:spAutoFit/>
      </a:bodyPr>
      <a:lstStyle>
        <a:defPPr>
          <a:defRPr dirty="0" smtClean="0"/>
        </a:defPPr>
      </a:lst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chemeClr val="accent1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6C1035"/>
      </a:dk1>
      <a:lt1>
        <a:srgbClr val="5C6C66"/>
      </a:lt1>
      <a:dk2>
        <a:srgbClr val="A7A7A7"/>
      </a:dk2>
      <a:lt2>
        <a:srgbClr val="535353"/>
      </a:lt2>
      <a:accent1>
        <a:srgbClr val="6C1035"/>
      </a:accent1>
      <a:accent2>
        <a:srgbClr val="E57631"/>
      </a:accent2>
      <a:accent3>
        <a:srgbClr val="A5A5A5"/>
      </a:accent3>
      <a:accent4>
        <a:srgbClr val="417C79"/>
      </a:accent4>
      <a:accent5>
        <a:srgbClr val="E5E1EF"/>
      </a:accent5>
      <a:accent6>
        <a:srgbClr val="003C71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2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chemeClr val="accent1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chemeClr val="accent1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Eddy Proposals</Template>
  <TotalTime>3746</TotalTime>
  <Words>250</Words>
  <Application>Microsoft Office PowerPoint</Application>
  <PresentationFormat>Widescreen</PresentationFormat>
  <Paragraphs>48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Acherus Grotesque</vt:lpstr>
      <vt:lpstr>AcherusGrotesqueLight</vt:lpstr>
      <vt:lpstr>Arial</vt:lpstr>
      <vt:lpstr>Calibri</vt:lpstr>
      <vt:lpstr>Calibri Light</vt:lpstr>
      <vt:lpstr>Crimson Text Roman</vt:lpstr>
      <vt:lpstr>Gineso Cond Thin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02  |  SECTION TITLE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itso</dc:creator>
  <cp:lastModifiedBy>Kobezak, Amy</cp:lastModifiedBy>
  <cp:revision>184</cp:revision>
  <cp:lastPrinted>2018-06-01T17:46:45Z</cp:lastPrinted>
  <dcterms:modified xsi:type="dcterms:W3CDTF">2019-02-28T02:06:42Z</dcterms:modified>
</cp:coreProperties>
</file>