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1631" r:id="rId10"/>
    <p:sldId id="262" r:id="rId11"/>
    <p:sldId id="261" r:id="rId12"/>
    <p:sldId id="16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ra, Paige" userId="b49447ae-d03f-45f2-823f-8ff7b2263fa1" providerId="ADAL" clId="{09058C91-B0A1-4DA8-9162-D49BDAFB8188}"/>
    <pc:docChg chg="modSld">
      <pc:chgData name="Ghra, Paige" userId="b49447ae-d03f-45f2-823f-8ff7b2263fa1" providerId="ADAL" clId="{09058C91-B0A1-4DA8-9162-D49BDAFB8188}" dt="2019-02-27T20:22:45.301" v="1" actId="20577"/>
      <pc:docMkLst>
        <pc:docMk/>
      </pc:docMkLst>
      <pc:sldChg chg="modSp">
        <pc:chgData name="Ghra, Paige" userId="b49447ae-d03f-45f2-823f-8ff7b2263fa1" providerId="ADAL" clId="{09058C91-B0A1-4DA8-9162-D49BDAFB8188}" dt="2019-02-27T20:22:45.301" v="1" actId="20577"/>
        <pc:sldMkLst>
          <pc:docMk/>
          <pc:sldMk cId="2570242616" sldId="1631"/>
        </pc:sldMkLst>
        <pc:spChg chg="mod">
          <ac:chgData name="Ghra, Paige" userId="b49447ae-d03f-45f2-823f-8ff7b2263fa1" providerId="ADAL" clId="{09058C91-B0A1-4DA8-9162-D49BDAFB8188}" dt="2019-02-27T20:22:45.301" v="1" actId="20577"/>
          <ac:spMkLst>
            <pc:docMk/>
            <pc:sldMk cId="2570242616" sldId="1631"/>
            <ac:spMk id="11" creationId="{3582148A-D4EB-4699-9DA6-D10B6B26A97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AF939-D706-4C98-8F1A-3E9731E85AE8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D03AE-A812-41CD-ABC6-C0B0BA4FB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Presentation time limit is 10 minutes.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D03AE-A812-41CD-ABC6-C0B0BA4FB8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24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zesqfz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29DE7B6-DC7C-4BA1-B406-EDDA0C0A3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-2"/>
            <a:ext cx="753770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9620" y="1306071"/>
            <a:ext cx="5478379" cy="2663407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Azure Information Protection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9620" y="4106004"/>
            <a:ext cx="5478380" cy="1860883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DCSS Spring 2019</a:t>
            </a:r>
          </a:p>
          <a:p>
            <a:pPr algn="l"/>
            <a:endParaRPr lang="en-US">
              <a:solidFill>
                <a:srgbClr val="FFFFFF"/>
              </a:solidFill>
            </a:endParaRPr>
          </a:p>
          <a:p>
            <a:pPr algn="l"/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70A28-203E-4136-A542-A43A99C3F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8" y="3116596"/>
            <a:ext cx="3506380" cy="62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8A5C4-AC14-4EAE-9380-07C3C1AA1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Launch Details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48AB1-4145-4C1A-B120-470EAB55B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/>
              <a:t>Azure Information Protection (AIP) will be released to the university on March 15, 2019.</a:t>
            </a:r>
          </a:p>
          <a:p>
            <a:r>
              <a:rPr lang="en-US" sz="2200"/>
              <a:t>In this presentation, we are going to cover</a:t>
            </a:r>
          </a:p>
          <a:p>
            <a:pPr lvl="1"/>
            <a:r>
              <a:rPr lang="en-US" sz="2200"/>
              <a:t>What does AIP provide your users</a:t>
            </a:r>
          </a:p>
          <a:p>
            <a:pPr lvl="1"/>
            <a:r>
              <a:rPr lang="en-US" sz="2200"/>
              <a:t>What AIP labels will be available at launch</a:t>
            </a:r>
          </a:p>
          <a:p>
            <a:pPr lvl="1"/>
            <a:r>
              <a:rPr lang="en-US" sz="2200"/>
              <a:t>How to use these labels with the Outlook Web Access app</a:t>
            </a:r>
          </a:p>
          <a:p>
            <a:pPr lvl="1"/>
            <a:r>
              <a:rPr lang="en-US" sz="2200"/>
              <a:t>How to use these labels with the Office Desktop Applications</a:t>
            </a:r>
          </a:p>
          <a:p>
            <a:pPr lvl="1"/>
            <a:r>
              <a:rPr lang="en-US" sz="2200"/>
              <a:t>How to apply these labels directly to files or folders</a:t>
            </a:r>
          </a:p>
          <a:p>
            <a:pPr lvl="1"/>
            <a:r>
              <a:rPr lang="en-US" sz="2200"/>
              <a:t>What additional features will be generally available to users with the Microsoft Bundle changes coming in Fall 2019</a:t>
            </a:r>
          </a:p>
        </p:txBody>
      </p:sp>
    </p:spTree>
    <p:extLst>
      <p:ext uri="{BB962C8B-B14F-4D97-AF65-F5344CB8AC3E}">
        <p14:creationId xmlns:p14="http://schemas.microsoft.com/office/powerpoint/2010/main" val="11584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A94E6-690F-434E-A2CD-8C285CA0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does AIP provide your users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158C-DB47-4914-936D-F7B0DF5AB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8" y="1324186"/>
            <a:ext cx="6250940" cy="413508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200"/>
              <a:t>AIP is a data-protection solution that helps an organization to classify and protect its documents and emails by applying labels*</a:t>
            </a:r>
            <a:endParaRPr lang="en-US" sz="2200">
              <a:cs typeface="Calibri"/>
            </a:endParaRPr>
          </a:p>
          <a:p>
            <a:r>
              <a:rPr lang="en-US" sz="2200"/>
              <a:t>AIP Provides</a:t>
            </a:r>
            <a:endParaRPr lang="en-US" sz="2200">
              <a:cs typeface="Calibri"/>
            </a:endParaRPr>
          </a:p>
          <a:p>
            <a:pPr lvl="1"/>
            <a:r>
              <a:rPr lang="en-US" sz="2200"/>
              <a:t>Help with compliancy</a:t>
            </a:r>
            <a:endParaRPr lang="en-US" sz="2200">
              <a:cs typeface="Calibri"/>
            </a:endParaRPr>
          </a:p>
          <a:p>
            <a:pPr lvl="1"/>
            <a:r>
              <a:rPr lang="en-US" sz="2200"/>
              <a:t>Enhanced security</a:t>
            </a:r>
            <a:endParaRPr lang="en-US" sz="2200">
              <a:cs typeface="Calibri"/>
            </a:endParaRPr>
          </a:p>
          <a:p>
            <a:pPr lvl="1"/>
            <a:r>
              <a:rPr lang="en-US" sz="2200"/>
              <a:t>Greater end-to-end control over data</a:t>
            </a:r>
            <a:endParaRPr lang="en-US" sz="2200">
              <a:cs typeface="Calibri"/>
            </a:endParaRPr>
          </a:p>
          <a:p>
            <a:r>
              <a:rPr lang="en-US" sz="2200" b="1">
                <a:cs typeface="Calibri"/>
              </a:rPr>
              <a:t>Important</a:t>
            </a:r>
            <a:r>
              <a:rPr lang="en-US" sz="2200">
                <a:cs typeface="Calibri"/>
              </a:rPr>
              <a:t>: AIP works at the application level.  Your data is never stored or uploaded to Azure unless you explicitly store it in Azure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6EBB2C-FF68-44FB-943A-9213A6E5B046}"/>
              </a:ext>
            </a:extLst>
          </p:cNvPr>
          <p:cNvSpPr txBox="1"/>
          <p:nvPr/>
        </p:nvSpPr>
        <p:spPr>
          <a:xfrm>
            <a:off x="0" y="6537958"/>
            <a:ext cx="10314432" cy="2020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400"/>
              <a:t>*https://docs.microsoft.com/en-us/azure/information-protection/what-is-information-protection</a:t>
            </a:r>
          </a:p>
        </p:txBody>
      </p:sp>
    </p:spTree>
    <p:extLst>
      <p:ext uri="{BB962C8B-B14F-4D97-AF65-F5344CB8AC3E}">
        <p14:creationId xmlns:p14="http://schemas.microsoft.com/office/powerpoint/2010/main" val="417918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BC1EC0-E220-4FFE-8027-F5764443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Labels Available at Launch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AAD6F-0E70-45B5-8B0B-210BE606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b="1"/>
              <a:t>PII</a:t>
            </a:r>
            <a:r>
              <a:rPr lang="en-US" sz="2200"/>
              <a:t> – Data containing personally identifiable information. Emails and documents marked as PII will be encrypted and recipients of PII labeled emails will be prevented from forwarding</a:t>
            </a:r>
            <a:endParaRPr lang="en-US" sz="2200">
              <a:cs typeface="Calibri"/>
            </a:endParaRPr>
          </a:p>
          <a:p>
            <a:r>
              <a:rPr lang="en-US" sz="2200" b="1"/>
              <a:t>FERPA</a:t>
            </a:r>
            <a:r>
              <a:rPr lang="en-US" sz="2200"/>
              <a:t> –  Data containing information on student academic records.  Emails and documents marked as FERPA will be encrypted and recipients of FERPA labeled emails will be prevented from forwarding</a:t>
            </a:r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Additionally, Outlook and OWA provide separate options for the following</a:t>
            </a:r>
          </a:p>
          <a:p>
            <a:pPr lvl="1"/>
            <a:r>
              <a:rPr lang="en-US" sz="2200"/>
              <a:t>Encrypt-Only </a:t>
            </a:r>
            <a:endParaRPr lang="en-US" sz="2200">
              <a:cs typeface="Calibri"/>
            </a:endParaRPr>
          </a:p>
          <a:p>
            <a:pPr lvl="1"/>
            <a:r>
              <a:rPr lang="en-US" sz="2200">
                <a:cs typeface="Calibri"/>
              </a:rPr>
              <a:t>Do Not Forward</a:t>
            </a:r>
          </a:p>
        </p:txBody>
      </p:sp>
    </p:spTree>
    <p:extLst>
      <p:ext uri="{BB962C8B-B14F-4D97-AF65-F5344CB8AC3E}">
        <p14:creationId xmlns:p14="http://schemas.microsoft.com/office/powerpoint/2010/main" val="362448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46E84-A9F2-4106-BF43-A040852E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How to access the labels in </a:t>
            </a:r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Outlook Web App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E306FA-094F-4737-BF6F-7CB7F784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39114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/>
            <a:r>
              <a:rPr lang="en-US" sz="2200"/>
              <a:t>In the new 2019 OWA, the AIP labels are located under the “Encrypt” menu option</a:t>
            </a:r>
            <a:endParaRPr lang="en-US" sz="2200">
              <a:cs typeface="Calibri"/>
            </a:endParaRPr>
          </a:p>
          <a:p>
            <a:pPr marL="285750"/>
            <a:r>
              <a:rPr lang="en-US" sz="2200"/>
              <a:t>Protected emails can be sent to users inside or outside Virginia Tech</a:t>
            </a:r>
            <a:endParaRPr lang="en-US" sz="2200">
              <a:cs typeface="Calibri"/>
            </a:endParaRPr>
          </a:p>
          <a:p>
            <a:pPr marL="285750"/>
            <a:r>
              <a:rPr lang="en-US" sz="2200">
                <a:cs typeface="Calibri"/>
              </a:rPr>
              <a:t>Recipients must verify their identities</a:t>
            </a:r>
          </a:p>
          <a:p>
            <a:pPr marL="285750"/>
            <a:r>
              <a:rPr lang="en-US" sz="2200">
                <a:cs typeface="Calibri"/>
              </a:rPr>
              <a:t>When you protect an email, the attachments are also labeled and protected (only works currently with Office documents)</a:t>
            </a:r>
          </a:p>
          <a:p>
            <a:pPr marL="285750"/>
            <a:endParaRPr lang="en-US" sz="2400"/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88C6C3DD-8644-4C96-8DB7-2AA7887575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427"/>
          <a:stretch/>
        </p:blipFill>
        <p:spPr>
          <a:xfrm>
            <a:off x="5356758" y="4257562"/>
            <a:ext cx="5273952" cy="22005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680F6E8-BE4A-4676-BAD0-618318E66BB0}"/>
              </a:ext>
            </a:extLst>
          </p:cNvPr>
          <p:cNvSpPr/>
          <p:nvPr/>
        </p:nvSpPr>
        <p:spPr>
          <a:xfrm>
            <a:off x="6444717" y="4540045"/>
            <a:ext cx="904568" cy="481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3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46E84-A9F2-4106-BF43-A040852E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Office Desktop Applications require the AIP Client</a:t>
            </a:r>
            <a:endParaRPr lang="en-US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82148A-D4EB-4699-9DA6-D10B6B26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/>
            <a:r>
              <a:rPr lang="en-US" sz="2400" dirty="0"/>
              <a:t>AIP functionality provided by the AIP Client</a:t>
            </a:r>
          </a:p>
          <a:p>
            <a:pPr marL="285750"/>
            <a:r>
              <a:rPr lang="en-US" sz="2400" dirty="0"/>
              <a:t>Windows OS requires the AIP Client to be installed separately from Office products</a:t>
            </a:r>
          </a:p>
          <a:p>
            <a:pPr marL="285750"/>
            <a:r>
              <a:rPr lang="en-US" sz="2400" dirty="0"/>
              <a:t>Mac OS already have the AIP client installed with Office products</a:t>
            </a:r>
          </a:p>
          <a:p>
            <a:pPr marL="285750"/>
            <a:r>
              <a:rPr lang="en-US" sz="2400" dirty="0"/>
              <a:t>AIP Client link - </a:t>
            </a:r>
            <a:r>
              <a:rPr lang="en-US" sz="2400" dirty="0">
                <a:hlinkClick r:id="rId2"/>
              </a:rPr>
              <a:t>https://tinyurl.com/zesqfzx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24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46E84-A9F2-4106-BF43-A040852E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66" y="963877"/>
            <a:ext cx="3668296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How to access the labels in the Office Desktop Applications</a:t>
            </a:r>
            <a:endParaRPr lang="en-US" kern="120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82148A-D4EB-4699-9DA6-D10B6B26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/>
            <a:r>
              <a:rPr lang="en-US" sz="2200"/>
              <a:t>Once the AIP client is installed, the labels appear within each application (Word, Excel, PowerPoint, etc.) at the top of screen</a:t>
            </a:r>
            <a:endParaRPr lang="en-US" sz="2200">
              <a:cs typeface="Calibri"/>
            </a:endParaRPr>
          </a:p>
          <a:p>
            <a:pPr marL="285750"/>
            <a:r>
              <a:rPr lang="en-US" sz="2200"/>
              <a:t>Labeled items require authentication to access</a:t>
            </a:r>
            <a:endParaRPr lang="en-US" sz="2200">
              <a:cs typeface="Calibri"/>
            </a:endParaRPr>
          </a:p>
          <a:p>
            <a:pPr marL="285750"/>
            <a:r>
              <a:rPr lang="en-US" sz="2200"/>
              <a:t>Users who can’t authenticate against originating tenant would see a permissions pop-up that would redirect them to create a guest account within that tenant</a:t>
            </a:r>
            <a:endParaRPr lang="en-US" sz="2200">
              <a:cs typeface="Calibri"/>
            </a:endParaRPr>
          </a:p>
        </p:txBody>
      </p:sp>
      <p:pic>
        <p:nvPicPr>
          <p:cNvPr id="14" name="Content Placeholder 3">
            <a:extLst>
              <a:ext uri="{FF2B5EF4-FFF2-40B4-BE49-F238E27FC236}">
                <a16:creationId xmlns:a16="http://schemas.microsoft.com/office/drawing/2014/main" id="{E56267E6-7FF8-45D2-9644-965FFE4CB1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69" t="46114" r="21913" b="33572"/>
          <a:stretch/>
        </p:blipFill>
        <p:spPr>
          <a:xfrm>
            <a:off x="8299198" y="5125719"/>
            <a:ext cx="2702560" cy="88392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  <p:pic>
        <p:nvPicPr>
          <p:cNvPr id="4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D201AED9-6558-497D-BB11-46A2DFD0AC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39" b="47749"/>
          <a:stretch/>
        </p:blipFill>
        <p:spPr>
          <a:xfrm>
            <a:off x="395564" y="4988560"/>
            <a:ext cx="7581900" cy="115824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F210EB4-610D-487C-9E61-20B36D1B3913}"/>
              </a:ext>
            </a:extLst>
          </p:cNvPr>
          <p:cNvSpPr/>
          <p:nvPr/>
        </p:nvSpPr>
        <p:spPr>
          <a:xfrm>
            <a:off x="3526115" y="5326788"/>
            <a:ext cx="1320797" cy="481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46E84-A9F2-4106-BF43-A040852E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Applying these Labels Directly to Files or Folders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80497A4-3749-4B70-9867-E5CEC86E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/>
            <a:r>
              <a:rPr lang="en-US" sz="2400"/>
              <a:t>File – Direct classification with label outside of an Office application</a:t>
            </a:r>
          </a:p>
          <a:p>
            <a:pPr marL="285750"/>
            <a:r>
              <a:rPr lang="en-US" sz="2400"/>
              <a:t>Folder - Assigns classification level to all files within that folder</a:t>
            </a:r>
            <a:endParaRPr lang="en-US" sz="2400">
              <a:cs typeface="Calibri"/>
            </a:endParaRPr>
          </a:p>
          <a:p>
            <a:pPr marL="285750"/>
            <a:endParaRPr lang="en-US" sz="2400"/>
          </a:p>
        </p:txBody>
      </p:sp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719D743A-2E3B-4A7E-B512-8E98F3F38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49" t="31802" r="28628" b="45890"/>
          <a:stretch/>
        </p:blipFill>
        <p:spPr>
          <a:xfrm>
            <a:off x="6853083" y="4349803"/>
            <a:ext cx="4274443" cy="154432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4BD6CCE-5BD4-4A5F-A5FE-86B110DE8B52}"/>
              </a:ext>
            </a:extLst>
          </p:cNvPr>
          <p:cNvSpPr/>
          <p:nvPr/>
        </p:nvSpPr>
        <p:spPr>
          <a:xfrm>
            <a:off x="7960523" y="5234832"/>
            <a:ext cx="1789471" cy="4817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7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29FD7-4C10-40F0-81B6-87787FB0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947893" cy="1223983"/>
          </a:xfrm>
        </p:spPr>
        <p:txBody>
          <a:bodyPr>
            <a:normAutofit fontScale="90000"/>
          </a:bodyPr>
          <a:lstStyle/>
          <a:p>
            <a:r>
              <a:rPr lang="en-US"/>
              <a:t>Additional Feature with the Microsoft Bundle changes coming in Fall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BD1C9-EF73-4653-A7B7-38D0F99F9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7" y="2052214"/>
            <a:ext cx="4793263" cy="4196185"/>
          </a:xfrm>
        </p:spPr>
        <p:txBody>
          <a:bodyPr>
            <a:normAutofit/>
          </a:bodyPr>
          <a:lstStyle/>
          <a:p>
            <a:r>
              <a:rPr lang="en-US"/>
              <a:t>Reporting and Monitoring</a:t>
            </a:r>
          </a:p>
          <a:p>
            <a:pPr lvl="1"/>
            <a:r>
              <a:rPr lang="en-US"/>
              <a:t>Users can track/revoke their own documents</a:t>
            </a:r>
          </a:p>
          <a:p>
            <a:pPr lvl="1"/>
            <a:r>
              <a:rPr lang="en-US"/>
              <a:t>Document Tracking/Revocation requires Azure Information Protection P1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DBC042-3674-4340-8B69-3DF44553F5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65" b="14564"/>
          <a:stretch/>
        </p:blipFill>
        <p:spPr>
          <a:xfrm>
            <a:off x="6091916" y="2052213"/>
            <a:ext cx="5451627" cy="41961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4792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7D0A41F7C164F980E8A119A6EFBC9" ma:contentTypeVersion="10" ma:contentTypeDescription="Create a new document." ma:contentTypeScope="" ma:versionID="0cef471fc64e421547335fb90ae6f068">
  <xsd:schema xmlns:xsd="http://www.w3.org/2001/XMLSchema" xmlns:xs="http://www.w3.org/2001/XMLSchema" xmlns:p="http://schemas.microsoft.com/office/2006/metadata/properties" xmlns:ns2="ed9783f9-ff50-453c-ba93-196996373fc9" xmlns:ns3="fda73fd2-32da-4da6-91f4-b3ef2ed88d5a" targetNamespace="http://schemas.microsoft.com/office/2006/metadata/properties" ma:root="true" ma:fieldsID="22c51d18442865283b7885a13d4fe751" ns2:_="" ns3:_="">
    <xsd:import namespace="ed9783f9-ff50-453c-ba93-196996373fc9"/>
    <xsd:import namespace="fda73fd2-32da-4da6-91f4-b3ef2ed88d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83f9-ff50-453c-ba93-196996373f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73fd2-32da-4da6-91f4-b3ef2ed88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5115A6-90E6-49E5-ADC1-F9D2FCE56C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da73fd2-32da-4da6-91f4-b3ef2ed88d5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d9783f9-ff50-453c-ba93-196996373fc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AC9A35-B498-49D5-B5C1-A2153C5866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B14DD-1CE8-4BCF-AB60-9BEA346C8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783f9-ff50-453c-ba93-196996373fc9"/>
    <ds:schemaRef ds:uri="fda73fd2-32da-4da6-91f4-b3ef2ed88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Office PowerPoint</Application>
  <PresentationFormat>Widescreen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Azure Information Protection</vt:lpstr>
      <vt:lpstr>Launch Details</vt:lpstr>
      <vt:lpstr>What does AIP provide your users</vt:lpstr>
      <vt:lpstr>Labels Available at Launch</vt:lpstr>
      <vt:lpstr>How to access the labels in Outlook Web App</vt:lpstr>
      <vt:lpstr>Office Desktop Applications require the AIP Client</vt:lpstr>
      <vt:lpstr>How to access the labels in the Office Desktop Applications</vt:lpstr>
      <vt:lpstr>Applying these Labels Directly to Files or Folders</vt:lpstr>
      <vt:lpstr>Additional Feature with the Microsoft Bundle changes coming in Fall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Information Protection</dc:title>
  <dc:creator>Ghra, Paige</dc:creator>
  <cp:lastModifiedBy>Ghra, Paige</cp:lastModifiedBy>
  <cp:revision>1</cp:revision>
  <dcterms:created xsi:type="dcterms:W3CDTF">2019-02-22T18:47:52Z</dcterms:created>
  <dcterms:modified xsi:type="dcterms:W3CDTF">2019-02-27T20:22:47Z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14cf7c-fa75-42b7-8327-f4972cb84dbf_Enabled">
    <vt:lpwstr>True</vt:lpwstr>
  </property>
  <property fmtid="{D5CDD505-2E9C-101B-9397-08002B2CF9AE}" pid="3" name="MSIP_Label_3b14cf7c-fa75-42b7-8327-f4972cb84dbf_SiteId">
    <vt:lpwstr>60956884-10ad-40fa-863d-4f32c1e3a37a</vt:lpwstr>
  </property>
  <property fmtid="{D5CDD505-2E9C-101B-9397-08002B2CF9AE}" pid="4" name="MSIP_Label_3b14cf7c-fa75-42b7-8327-f4972cb84dbf_Owner">
    <vt:lpwstr>pmbalda@vt.edu</vt:lpwstr>
  </property>
  <property fmtid="{D5CDD505-2E9C-101B-9397-08002B2CF9AE}" pid="5" name="MSIP_Label_3b14cf7c-fa75-42b7-8327-f4972cb84dbf_SetDate">
    <vt:lpwstr>2019-02-22T18:57:43.6326258Z</vt:lpwstr>
  </property>
  <property fmtid="{D5CDD505-2E9C-101B-9397-08002B2CF9AE}" pid="6" name="MSIP_Label_3b14cf7c-fa75-42b7-8327-f4972cb84dbf_Name">
    <vt:lpwstr>General</vt:lpwstr>
  </property>
  <property fmtid="{D5CDD505-2E9C-101B-9397-08002B2CF9AE}" pid="7" name="MSIP_Label_3b14cf7c-fa75-42b7-8327-f4972cb84dbf_Application">
    <vt:lpwstr>Microsoft Azure Information Protection</vt:lpwstr>
  </property>
  <property fmtid="{D5CDD505-2E9C-101B-9397-08002B2CF9AE}" pid="8" name="MSIP_Label_3b14cf7c-fa75-42b7-8327-f4972cb84dbf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AuthorIds_UIVersion_512">
    <vt:lpwstr>14</vt:lpwstr>
  </property>
  <property fmtid="{D5CDD505-2E9C-101B-9397-08002B2CF9AE}" pid="11" name="ContentTypeId">
    <vt:lpwstr>0x0101006657D0A41F7C164F980E8A119A6EFBC9</vt:lpwstr>
  </property>
</Properties>
</file>